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9200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31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5054600"/>
            <a:ext cx="1879600" cy="127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800" y="6324600"/>
            <a:ext cx="4279900" cy="2781300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2717800" y="8293100"/>
            <a:ext cx="1358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2039.03 - 2039.02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4267200" y="8293100"/>
            <a:ext cx="7620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ㅇㅇ회사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324600" y="8293100"/>
            <a:ext cx="6731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마케팅팀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549900" y="8293100"/>
            <a:ext cx="469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사원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717800" y="8597900"/>
            <a:ext cx="838200" cy="1651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>
                    <a:alpha val="60000"/>
                  </a:srgbClr>
                </a:solidFill>
                <a:latin typeface="S-Core Dream 4 Regular"/>
              </a:rPr>
              <a:t>3년 5개월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267200" y="8597900"/>
            <a:ext cx="2324100" cy="4445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64000"/>
              </a:lnSpc>
            </a:pPr>
            <a:r>
              <a:rPr lang="en-US" sz="1100" b="0" i="0" u="none" strike="noStrike" spc="-10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주업무 : ㅇㅇ회사 마케팅 업무 담당</a:t>
            </a:r>
          </a:p>
          <a:p>
            <a:pPr lvl="0" algn="l">
              <a:lnSpc>
                <a:spcPct val="164000"/>
              </a:lnSpc>
            </a:pPr>
            <a:r>
              <a:rPr lang="en-US" sz="1100" b="0" i="0" u="none" strike="noStrike" spc="-10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부업무 : 디자인 작업 보조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717800" y="7353300"/>
            <a:ext cx="1358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2039.03 - 2039.02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267200" y="7353300"/>
            <a:ext cx="7620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ㅇㅇ회사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324600" y="7353300"/>
            <a:ext cx="6731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마케팅팀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549900" y="7353300"/>
            <a:ext cx="469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사원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717800" y="7658100"/>
            <a:ext cx="838200" cy="1651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>
                    <a:alpha val="60000"/>
                  </a:srgbClr>
                </a:solidFill>
                <a:latin typeface="S-Core Dream 4 Regular"/>
              </a:rPr>
              <a:t>3년 5개월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267200" y="7658100"/>
            <a:ext cx="2324100" cy="4445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64000"/>
              </a:lnSpc>
            </a:pPr>
            <a:r>
              <a:rPr lang="en-US" sz="1100" b="0" i="0" u="none" strike="noStrike" spc="-10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주업무 : ㅇㅇ회사 마케팅 업무 담당</a:t>
            </a:r>
          </a:p>
          <a:p>
            <a:pPr lvl="0" algn="l">
              <a:lnSpc>
                <a:spcPct val="164000"/>
              </a:lnSpc>
            </a:pPr>
            <a:r>
              <a:rPr lang="en-US" sz="1100" b="0" i="0" u="none" strike="noStrike" spc="-10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부업무 : 디자인 작업 보조</a:t>
            </a:r>
          </a:p>
        </p:txBody>
      </p:sp>
      <p:pic>
        <p:nvPicPr>
          <p:cNvPr id="16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500" y="9385300"/>
            <a:ext cx="4267200" cy="1028700"/>
          </a:xfrm>
          <a:prstGeom prst="rect">
            <a:avLst/>
          </a:prstGeom>
        </p:spPr>
      </p:pic>
      <p:sp>
        <p:nvSpPr>
          <p:cNvPr id="17" name="TextBox 17"/>
          <p:cNvSpPr txBox="1"/>
          <p:nvPr/>
        </p:nvSpPr>
        <p:spPr>
          <a:xfrm>
            <a:off x="5905500" y="9448800"/>
            <a:ext cx="10922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 주관처명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 주관처명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 주관처명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4279900" y="9448800"/>
            <a:ext cx="12573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ㅇㅇ회사 산학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해외 공모전 / 대상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 기술 자격증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717800" y="9448800"/>
            <a:ext cx="6731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</p:txBody>
      </p:sp>
      <p:pic>
        <p:nvPicPr>
          <p:cNvPr id="20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500" y="5054600"/>
            <a:ext cx="4267200" cy="1028700"/>
          </a:xfrm>
          <a:prstGeom prst="rect">
            <a:avLst/>
          </a:prstGeom>
        </p:spPr>
      </p:pic>
      <p:sp>
        <p:nvSpPr>
          <p:cNvPr id="21" name="TextBox 21"/>
          <p:cNvSpPr txBox="1"/>
          <p:nvPr/>
        </p:nvSpPr>
        <p:spPr>
          <a:xfrm>
            <a:off x="5905500" y="5118100"/>
            <a:ext cx="10922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ㅇㅇ자격증명처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ㅇㅇ자격증명처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ㅇㅇ자격증명처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4279900" y="5118100"/>
            <a:ext cx="12573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 1급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 2급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 기술 자격증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2717800" y="5118100"/>
            <a:ext cx="6731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</p:txBody>
      </p:sp>
      <p:pic>
        <p:nvPicPr>
          <p:cNvPr id="24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500" y="3797300"/>
            <a:ext cx="4267200" cy="1028700"/>
          </a:xfrm>
          <a:prstGeom prst="rect">
            <a:avLst/>
          </a:prstGeom>
        </p:spPr>
      </p:pic>
      <p:sp>
        <p:nvSpPr>
          <p:cNvPr id="25" name="TextBox 25"/>
          <p:cNvSpPr txBox="1"/>
          <p:nvPr/>
        </p:nvSpPr>
        <p:spPr>
          <a:xfrm>
            <a:off x="6210300" y="3860800"/>
            <a:ext cx="7874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-       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3.85/4.5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3.85/4.5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4279900" y="3860800"/>
            <a:ext cx="15113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미리고등학교 (인문계)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미리대학교 / 경영학과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미리대학원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2717800" y="3860800"/>
            <a:ext cx="15494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2039.03 - 2039.02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2039.03 - 2039.02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2039.03 - 2039.02</a:t>
            </a:r>
          </a:p>
        </p:txBody>
      </p:sp>
      <p:pic>
        <p:nvPicPr>
          <p:cNvPr id="28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500" y="1879600"/>
            <a:ext cx="4267200" cy="1854200"/>
          </a:xfrm>
          <a:prstGeom prst="rect">
            <a:avLst/>
          </a:prstGeom>
        </p:spPr>
      </p:pic>
      <p:sp>
        <p:nvSpPr>
          <p:cNvPr id="29" name="TextBox 29"/>
          <p:cNvSpPr txBox="1"/>
          <p:nvPr/>
        </p:nvSpPr>
        <p:spPr>
          <a:xfrm>
            <a:off x="4267200" y="1955800"/>
            <a:ext cx="2527300" cy="15113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김 하 늘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1992. 01. 14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010-1234-5678  /  sky@miridih.com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서울특별시 구로구 구로디지털로 11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6000만원</a:t>
            </a:r>
          </a:p>
        </p:txBody>
      </p:sp>
      <p:pic>
        <p:nvPicPr>
          <p:cNvPr id="30" name="Pictur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25400"/>
            <a:ext cx="7569200" cy="1612899"/>
          </a:xfrm>
          <a:prstGeom prst="rect">
            <a:avLst/>
          </a:prstGeom>
        </p:spPr>
      </p:pic>
      <p:sp>
        <p:nvSpPr>
          <p:cNvPr id="31" name="TextBox 31"/>
          <p:cNvSpPr txBox="1"/>
          <p:nvPr/>
        </p:nvSpPr>
        <p:spPr>
          <a:xfrm>
            <a:off x="546100" y="914400"/>
            <a:ext cx="1130300" cy="342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2200" b="0" i="0" u="none" strike="noStrike" spc="700">
                <a:solidFill>
                  <a:srgbClr val="FFFFFF"/>
                </a:solidFill>
                <a:ea typeface="S-Core Dream 5 Medium"/>
              </a:rPr>
              <a:t>이력서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546100" y="3924300"/>
            <a:ext cx="901700" cy="215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400" b="0" i="0" u="none" strike="noStrike">
                <a:solidFill>
                  <a:srgbClr val="000000"/>
                </a:solidFill>
                <a:ea typeface="S-Core Dream 5 Medium"/>
              </a:rPr>
              <a:t>학력사항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546100" y="4178300"/>
            <a:ext cx="7874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200" b="0" i="0" u="none" strike="noStrike">
                <a:solidFill>
                  <a:srgbClr val="000000">
                    <a:alpha val="65098"/>
                  </a:srgbClr>
                </a:solidFill>
                <a:latin typeface="S-Core Dream 4 Regular"/>
              </a:rPr>
              <a:t>Education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546100" y="5181600"/>
            <a:ext cx="939800" cy="215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400" b="0" i="0" u="none" strike="noStrike">
                <a:solidFill>
                  <a:srgbClr val="000000"/>
                </a:solidFill>
                <a:ea typeface="S-Core Dream 5 Medium"/>
              </a:rPr>
              <a:t>자격증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46100" y="5435600"/>
            <a:ext cx="9271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200" b="0" i="0" u="none" strike="noStrike">
                <a:solidFill>
                  <a:srgbClr val="000000">
                    <a:alpha val="65098"/>
                  </a:srgbClr>
                </a:solidFill>
                <a:latin typeface="S-Core Dream 4 Regular"/>
              </a:rPr>
              <a:t>License</a:t>
            </a:r>
          </a:p>
        </p:txBody>
      </p:sp>
      <p:pic>
        <p:nvPicPr>
          <p:cNvPr id="37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1879600"/>
            <a:ext cx="1879600" cy="12700"/>
          </a:xfrm>
          <a:prstGeom prst="rect">
            <a:avLst/>
          </a:prstGeom>
        </p:spPr>
      </p:pic>
      <p:sp>
        <p:nvSpPr>
          <p:cNvPr id="38" name="TextBox 38"/>
          <p:cNvSpPr txBox="1"/>
          <p:nvPr/>
        </p:nvSpPr>
        <p:spPr>
          <a:xfrm>
            <a:off x="546100" y="1993900"/>
            <a:ext cx="901700" cy="215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400" b="0" i="0" u="none" strike="noStrike">
                <a:solidFill>
                  <a:srgbClr val="000000"/>
                </a:solidFill>
                <a:ea typeface="S-Core Dream 5 Medium"/>
              </a:rPr>
              <a:t>기본정보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546100" y="2260600"/>
            <a:ext cx="1739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200" b="0" i="0" u="none" strike="noStrike">
                <a:solidFill>
                  <a:srgbClr val="000000">
                    <a:alpha val="65098"/>
                  </a:srgbClr>
                </a:solidFill>
                <a:latin typeface="S-Core Dream 4 Regular"/>
              </a:rPr>
              <a:t>Personal Information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2717800" y="1955800"/>
            <a:ext cx="838200" cy="15113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이름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생년월일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연락처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주소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희망연봉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546100" y="6451600"/>
            <a:ext cx="901700" cy="215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400" b="0" i="0" u="none" strike="noStrike">
                <a:solidFill>
                  <a:srgbClr val="000000"/>
                </a:solidFill>
                <a:ea typeface="S-Core Dream 5 Medium"/>
              </a:rPr>
              <a:t>경력사항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46100" y="6705600"/>
            <a:ext cx="11430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200" b="0" i="0" u="none" strike="noStrike">
                <a:solidFill>
                  <a:srgbClr val="000000">
                    <a:alpha val="65098"/>
                  </a:srgbClr>
                </a:solidFill>
                <a:latin typeface="S-Core Dream 4 Regular"/>
              </a:rPr>
              <a:t>Education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2717800" y="6413500"/>
            <a:ext cx="1358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2039.03 - 2039.02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267200" y="6413500"/>
            <a:ext cx="7620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ㅇㅇ회사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6324600" y="6413500"/>
            <a:ext cx="6731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마케팅팀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549900" y="6413500"/>
            <a:ext cx="469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사원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2717800" y="6718300"/>
            <a:ext cx="838200" cy="1651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>
                    <a:alpha val="60000"/>
                  </a:srgbClr>
                </a:solidFill>
                <a:latin typeface="S-Core Dream 4 Regular"/>
              </a:rPr>
              <a:t>3년 5개월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267200" y="6718300"/>
            <a:ext cx="2324100" cy="4445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64000"/>
              </a:lnSpc>
            </a:pPr>
            <a:r>
              <a:rPr lang="en-US" sz="1100" b="0" i="0" u="none" strike="noStrike" spc="-10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주업무 : ㅇㅇ회사 마케팅 업무 담당</a:t>
            </a:r>
          </a:p>
          <a:p>
            <a:pPr lvl="0" algn="l">
              <a:lnSpc>
                <a:spcPct val="164000"/>
              </a:lnSpc>
            </a:pPr>
            <a:r>
              <a:rPr lang="en-US" sz="1100" b="0" i="0" u="none" strike="noStrike" spc="-10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부업무 : 디자인 작업 보조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46100" y="9512300"/>
            <a:ext cx="1130300" cy="215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400" b="0" i="0" u="none" strike="noStrike">
                <a:solidFill>
                  <a:srgbClr val="000000"/>
                </a:solidFill>
                <a:ea typeface="S-Core Dream 5 Medium"/>
              </a:rPr>
              <a:t>대외활동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546100" y="9766300"/>
            <a:ext cx="9271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200" b="0" i="0" u="none" strike="noStrike">
                <a:solidFill>
                  <a:srgbClr val="000000">
                    <a:alpha val="65098"/>
                  </a:srgbClr>
                </a:solidFill>
                <a:latin typeface="S-Core Dream 4 Regular"/>
              </a:rPr>
              <a:t>Experience</a:t>
            </a:r>
          </a:p>
        </p:txBody>
      </p:sp>
      <p:pic>
        <p:nvPicPr>
          <p:cNvPr id="51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3797300"/>
            <a:ext cx="1879600" cy="12700"/>
          </a:xfrm>
          <a:prstGeom prst="rect">
            <a:avLst/>
          </a:prstGeom>
        </p:spPr>
      </p:pic>
      <p:pic>
        <p:nvPicPr>
          <p:cNvPr id="52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6324600"/>
            <a:ext cx="1879600" cy="12700"/>
          </a:xfrm>
          <a:prstGeom prst="rect">
            <a:avLst/>
          </a:prstGeom>
        </p:spPr>
      </p:pic>
      <p:pic>
        <p:nvPicPr>
          <p:cNvPr id="53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9385300"/>
            <a:ext cx="1879600" cy="12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5054600"/>
            <a:ext cx="1879600" cy="127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800" y="6324600"/>
            <a:ext cx="4279900" cy="2781300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2717800" y="8293100"/>
            <a:ext cx="1358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2039.03 - 2039.02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4267200" y="8293100"/>
            <a:ext cx="7620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ㅇㅇ회사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324600" y="8293100"/>
            <a:ext cx="6731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마케팅팀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549900" y="8293100"/>
            <a:ext cx="469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사원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717800" y="8597900"/>
            <a:ext cx="838200" cy="1651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>
                    <a:alpha val="60000"/>
                  </a:srgbClr>
                </a:solidFill>
                <a:latin typeface="S-Core Dream 4 Regular"/>
              </a:rPr>
              <a:t>3년 5개월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267200" y="8597900"/>
            <a:ext cx="2324100" cy="4445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64000"/>
              </a:lnSpc>
            </a:pP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주업무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: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ㅇㅇ회사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마케팅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담당</a:t>
            </a:r>
            <a:endParaRPr lang="en-US" sz="1100" b="0" i="0" u="none" strike="noStrike" spc="-100" dirty="0">
              <a:solidFill>
                <a:srgbClr val="000000">
                  <a:alpha val="60000"/>
                </a:srgbClr>
              </a:solidFill>
              <a:ea typeface="S-Core Dream 4 Regular"/>
            </a:endParaRPr>
          </a:p>
          <a:p>
            <a:pPr lvl="0" algn="l">
              <a:lnSpc>
                <a:spcPct val="164000"/>
              </a:lnSpc>
            </a:pP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부업무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: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디자인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작업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보조</a:t>
            </a:r>
            <a:endParaRPr lang="en-US" sz="1100" b="0" i="0" u="none" strike="noStrike" spc="-100" dirty="0">
              <a:solidFill>
                <a:srgbClr val="000000">
                  <a:alpha val="60000"/>
                </a:srgbClr>
              </a:solidFill>
              <a:ea typeface="S-Core Dream 4 Regular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717800" y="7353300"/>
            <a:ext cx="1358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2039.03 - 2039.02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267200" y="7353300"/>
            <a:ext cx="7620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ㅇㅇ회사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324600" y="7353300"/>
            <a:ext cx="6731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마케팅팀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549900" y="7353300"/>
            <a:ext cx="469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사원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717800" y="7658100"/>
            <a:ext cx="838200" cy="1651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>
                    <a:alpha val="60000"/>
                  </a:srgbClr>
                </a:solidFill>
                <a:latin typeface="S-Core Dream 4 Regular"/>
              </a:rPr>
              <a:t>3년 5개월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267200" y="7658100"/>
            <a:ext cx="2324100" cy="4445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64000"/>
              </a:lnSpc>
            </a:pP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주업무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: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ㅇㅇ회사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마케팅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담당</a:t>
            </a:r>
            <a:endParaRPr lang="en-US" sz="1100" b="0" i="0" u="none" strike="noStrike" spc="-100" dirty="0">
              <a:solidFill>
                <a:srgbClr val="000000">
                  <a:alpha val="60000"/>
                </a:srgbClr>
              </a:solidFill>
              <a:ea typeface="S-Core Dream 4 Regular"/>
            </a:endParaRPr>
          </a:p>
          <a:p>
            <a:pPr lvl="0" algn="l">
              <a:lnSpc>
                <a:spcPct val="164000"/>
              </a:lnSpc>
            </a:pP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부업무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: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디자인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작업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보조</a:t>
            </a:r>
            <a:endParaRPr lang="en-US" sz="1100" b="0" i="0" u="none" strike="noStrike" spc="-100" dirty="0">
              <a:solidFill>
                <a:srgbClr val="000000">
                  <a:alpha val="60000"/>
                </a:srgbClr>
              </a:solidFill>
              <a:ea typeface="S-Core Dream 4 Regular"/>
            </a:endParaRPr>
          </a:p>
        </p:txBody>
      </p:sp>
      <p:pic>
        <p:nvPicPr>
          <p:cNvPr id="20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500" y="5054600"/>
            <a:ext cx="4267200" cy="1028700"/>
          </a:xfrm>
          <a:prstGeom prst="rect">
            <a:avLst/>
          </a:prstGeom>
        </p:spPr>
      </p:pic>
      <p:sp>
        <p:nvSpPr>
          <p:cNvPr id="21" name="TextBox 21"/>
          <p:cNvSpPr txBox="1"/>
          <p:nvPr/>
        </p:nvSpPr>
        <p:spPr>
          <a:xfrm>
            <a:off x="5905500" y="5118100"/>
            <a:ext cx="10922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ㅇㅇ자격증명처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ㅇㅇ자격증명처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ㅇㅇ자격증명처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4279900" y="5118100"/>
            <a:ext cx="12573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 1급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ㅇㅇ자격증 2급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 기술 자격증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2717800" y="5118100"/>
            <a:ext cx="6731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2039.08</a:t>
            </a:r>
          </a:p>
        </p:txBody>
      </p:sp>
      <p:pic>
        <p:nvPicPr>
          <p:cNvPr id="24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500" y="3797300"/>
            <a:ext cx="4267200" cy="1028700"/>
          </a:xfrm>
          <a:prstGeom prst="rect">
            <a:avLst/>
          </a:prstGeom>
        </p:spPr>
      </p:pic>
      <p:sp>
        <p:nvSpPr>
          <p:cNvPr id="25" name="TextBox 25"/>
          <p:cNvSpPr txBox="1"/>
          <p:nvPr/>
        </p:nvSpPr>
        <p:spPr>
          <a:xfrm>
            <a:off x="6210300" y="3860800"/>
            <a:ext cx="7874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-       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3.85/4.5</a:t>
            </a:r>
          </a:p>
          <a:p>
            <a:pPr lvl="0" algn="r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3.85/4.5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4279900" y="3860800"/>
            <a:ext cx="15113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미리고등학교 (인문계)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미리대학교 / 경영학과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미리대학원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2717800" y="3860800"/>
            <a:ext cx="1549400" cy="8890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2039.03 - 2039.02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2039.03 - 2039.02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2039.03 - 2039.02</a:t>
            </a:r>
          </a:p>
        </p:txBody>
      </p:sp>
      <p:pic>
        <p:nvPicPr>
          <p:cNvPr id="28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500" y="1879600"/>
            <a:ext cx="4267200" cy="1854200"/>
          </a:xfrm>
          <a:prstGeom prst="rect">
            <a:avLst/>
          </a:prstGeom>
        </p:spPr>
      </p:pic>
      <p:sp>
        <p:nvSpPr>
          <p:cNvPr id="29" name="TextBox 29"/>
          <p:cNvSpPr txBox="1"/>
          <p:nvPr/>
        </p:nvSpPr>
        <p:spPr>
          <a:xfrm>
            <a:off x="4267200" y="1955800"/>
            <a:ext cx="2527300" cy="15113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 dirty="0">
                <a:solidFill>
                  <a:srgbClr val="000000"/>
                </a:solidFill>
                <a:ea typeface="S-Core Dream 4 Regular"/>
              </a:rPr>
              <a:t>김 하 늘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 dirty="0">
                <a:solidFill>
                  <a:srgbClr val="000000"/>
                </a:solidFill>
                <a:latin typeface="S-Core Dream 4 Regular"/>
              </a:rPr>
              <a:t>1992. 01. 14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 dirty="0">
                <a:solidFill>
                  <a:srgbClr val="000000"/>
                </a:solidFill>
                <a:latin typeface="S-Core Dream 4 Regular"/>
              </a:rPr>
              <a:t>010-1234-5678  /  sky@miridih.com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 dirty="0" err="1">
                <a:solidFill>
                  <a:srgbClr val="000000"/>
                </a:solidFill>
                <a:ea typeface="S-Core Dream 4 Regular"/>
              </a:rPr>
              <a:t>서울특별시</a:t>
            </a:r>
            <a:r>
              <a:rPr lang="en-US" sz="1100" b="0" i="0" u="none" strike="noStrike" dirty="0">
                <a:solidFill>
                  <a:srgbClr val="000000"/>
                </a:solidFill>
                <a:ea typeface="S-Core Dream 4 Regular"/>
              </a:rPr>
              <a:t> </a:t>
            </a:r>
            <a:r>
              <a:rPr lang="en-US" sz="1100" b="0" i="0" u="none" strike="noStrike" dirty="0" err="1">
                <a:solidFill>
                  <a:srgbClr val="000000"/>
                </a:solidFill>
                <a:ea typeface="S-Core Dream 4 Regular"/>
              </a:rPr>
              <a:t>구로구</a:t>
            </a:r>
            <a:r>
              <a:rPr lang="en-US" sz="1100" b="0" i="0" u="none" strike="noStrike" dirty="0">
                <a:solidFill>
                  <a:srgbClr val="000000"/>
                </a:solidFill>
                <a:ea typeface="S-Core Dream 4 Regular"/>
              </a:rPr>
              <a:t> </a:t>
            </a:r>
            <a:r>
              <a:rPr lang="en-US" sz="1100" b="0" i="0" u="none" strike="noStrike" dirty="0" err="1">
                <a:solidFill>
                  <a:srgbClr val="000000"/>
                </a:solidFill>
                <a:ea typeface="S-Core Dream 4 Regular"/>
              </a:rPr>
              <a:t>구로디지털로</a:t>
            </a:r>
            <a:r>
              <a:rPr lang="en-US" sz="1100" b="0" i="0" u="none" strike="noStrike" dirty="0">
                <a:solidFill>
                  <a:srgbClr val="000000"/>
                </a:solidFill>
                <a:ea typeface="S-Core Dream 4 Regular"/>
              </a:rPr>
              <a:t> 11</a:t>
            </a: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 dirty="0">
                <a:solidFill>
                  <a:srgbClr val="000000"/>
                </a:solidFill>
                <a:latin typeface="S-Core Dream 4 Regular"/>
              </a:rPr>
              <a:t>6000만원</a:t>
            </a:r>
          </a:p>
        </p:txBody>
      </p:sp>
      <p:pic>
        <p:nvPicPr>
          <p:cNvPr id="30" name="Pictur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90500" y="-596900"/>
            <a:ext cx="7937500" cy="2184400"/>
          </a:xfrm>
          <a:prstGeom prst="rect">
            <a:avLst/>
          </a:prstGeom>
        </p:spPr>
      </p:pic>
      <p:sp>
        <p:nvSpPr>
          <p:cNvPr id="31" name="TextBox 31"/>
          <p:cNvSpPr txBox="1"/>
          <p:nvPr/>
        </p:nvSpPr>
        <p:spPr>
          <a:xfrm>
            <a:off x="546100" y="914400"/>
            <a:ext cx="1485900" cy="342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ko-KR" altLang="en-US" sz="2200" spc="700" dirty="0">
                <a:solidFill>
                  <a:srgbClr val="FFFFFF"/>
                </a:solidFill>
                <a:ea typeface="S-Core Dream 5 Medium"/>
              </a:rPr>
              <a:t>자기소개</a:t>
            </a:r>
            <a:endParaRPr lang="en-US" sz="2200" b="0" i="0" u="none" strike="noStrike" spc="700" dirty="0">
              <a:solidFill>
                <a:srgbClr val="FFFFFF"/>
              </a:solidFill>
              <a:ea typeface="S-Core Dream 5 Medium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546100" y="3924300"/>
            <a:ext cx="901700" cy="215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ko-KR" altLang="en-US" sz="1400" b="0" i="0" u="none" strike="noStrike" dirty="0">
                <a:solidFill>
                  <a:srgbClr val="000000"/>
                </a:solidFill>
                <a:ea typeface="S-Core Dream 5 Medium"/>
              </a:rPr>
              <a:t>성격</a:t>
            </a:r>
            <a:endParaRPr lang="en-US" sz="1400" b="0" i="0" u="none" strike="noStrike" dirty="0">
              <a:solidFill>
                <a:srgbClr val="000000"/>
              </a:solidFill>
              <a:ea typeface="S-Core Dream 5 Medium"/>
            </a:endParaRPr>
          </a:p>
        </p:txBody>
      </p:sp>
      <p:sp>
        <p:nvSpPr>
          <p:cNvPr id="35" name="TextBox 35"/>
          <p:cNvSpPr txBox="1"/>
          <p:nvPr/>
        </p:nvSpPr>
        <p:spPr>
          <a:xfrm>
            <a:off x="546100" y="5181600"/>
            <a:ext cx="939800" cy="215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ko-KR" altLang="en-US" sz="1400" b="0" i="0" u="none" strike="noStrike" dirty="0">
                <a:solidFill>
                  <a:srgbClr val="000000"/>
                </a:solidFill>
                <a:ea typeface="S-Core Dream 5 Medium"/>
              </a:rPr>
              <a:t>지원동기</a:t>
            </a:r>
            <a:endParaRPr lang="en-US" sz="1400" b="0" i="0" u="none" strike="noStrike" dirty="0">
              <a:solidFill>
                <a:srgbClr val="000000"/>
              </a:solidFill>
              <a:ea typeface="S-Core Dream 5 Medium"/>
            </a:endParaRPr>
          </a:p>
        </p:txBody>
      </p:sp>
      <p:pic>
        <p:nvPicPr>
          <p:cNvPr id="37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1879600"/>
            <a:ext cx="1879600" cy="12700"/>
          </a:xfrm>
          <a:prstGeom prst="rect">
            <a:avLst/>
          </a:prstGeom>
        </p:spPr>
      </p:pic>
      <p:sp>
        <p:nvSpPr>
          <p:cNvPr id="38" name="TextBox 38"/>
          <p:cNvSpPr txBox="1"/>
          <p:nvPr/>
        </p:nvSpPr>
        <p:spPr>
          <a:xfrm>
            <a:off x="546100" y="1993900"/>
            <a:ext cx="901700" cy="2159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ko-KR" altLang="en-US" sz="1400" dirty="0">
                <a:solidFill>
                  <a:srgbClr val="000000"/>
                </a:solidFill>
                <a:ea typeface="S-Core Dream 5 Medium"/>
              </a:rPr>
              <a:t>성장과정</a:t>
            </a:r>
            <a:endParaRPr lang="en-US" sz="1400" b="0" i="0" u="none" strike="noStrike" dirty="0">
              <a:solidFill>
                <a:srgbClr val="000000"/>
              </a:solidFill>
              <a:ea typeface="S-Core Dream 5 Medium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2717800" y="1955800"/>
            <a:ext cx="838200" cy="15113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215000"/>
              </a:lnSpc>
            </a:pPr>
            <a:r>
              <a:rPr lang="en-US" sz="1100" b="0" i="0" u="none" strike="noStrike" dirty="0" err="1">
                <a:solidFill>
                  <a:srgbClr val="000000"/>
                </a:solidFill>
                <a:ea typeface="S-Core Dream 4 Regular"/>
              </a:rPr>
              <a:t>이름</a:t>
            </a:r>
            <a:endParaRPr lang="en-US" sz="1100" b="0" i="0" u="none" strike="noStrike" dirty="0">
              <a:solidFill>
                <a:srgbClr val="000000"/>
              </a:solidFill>
              <a:ea typeface="S-Core Dream 4 Regular"/>
            </a:endParaRP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 dirty="0" err="1">
                <a:solidFill>
                  <a:srgbClr val="000000"/>
                </a:solidFill>
                <a:ea typeface="S-Core Dream 4 Regular"/>
              </a:rPr>
              <a:t>생년월일</a:t>
            </a:r>
            <a:endParaRPr lang="en-US" sz="1100" b="0" i="0" u="none" strike="noStrike" dirty="0">
              <a:solidFill>
                <a:srgbClr val="000000"/>
              </a:solidFill>
              <a:ea typeface="S-Core Dream 4 Regular"/>
            </a:endParaRP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 dirty="0" err="1">
                <a:solidFill>
                  <a:srgbClr val="000000"/>
                </a:solidFill>
                <a:ea typeface="S-Core Dream 4 Regular"/>
              </a:rPr>
              <a:t>연락처</a:t>
            </a:r>
            <a:endParaRPr lang="en-US" sz="1100" b="0" i="0" u="none" strike="noStrike" dirty="0">
              <a:solidFill>
                <a:srgbClr val="000000"/>
              </a:solidFill>
              <a:ea typeface="S-Core Dream 4 Regular"/>
            </a:endParaRP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 dirty="0" err="1">
                <a:solidFill>
                  <a:srgbClr val="000000"/>
                </a:solidFill>
                <a:ea typeface="S-Core Dream 4 Regular"/>
              </a:rPr>
              <a:t>주소</a:t>
            </a:r>
            <a:endParaRPr lang="en-US" sz="1100" b="0" i="0" u="none" strike="noStrike" dirty="0">
              <a:solidFill>
                <a:srgbClr val="000000"/>
              </a:solidFill>
              <a:ea typeface="S-Core Dream 4 Regular"/>
            </a:endParaRPr>
          </a:p>
          <a:p>
            <a:pPr lvl="0" algn="l">
              <a:lnSpc>
                <a:spcPct val="215000"/>
              </a:lnSpc>
            </a:pPr>
            <a:r>
              <a:rPr lang="en-US" sz="1100" b="0" i="0" u="none" strike="noStrike" dirty="0" err="1">
                <a:solidFill>
                  <a:srgbClr val="000000"/>
                </a:solidFill>
                <a:ea typeface="S-Core Dream 4 Regular"/>
              </a:rPr>
              <a:t>희망연봉</a:t>
            </a:r>
            <a:endParaRPr lang="en-US" sz="1100" b="0" i="0" u="none" strike="noStrike" dirty="0">
              <a:solidFill>
                <a:srgbClr val="000000"/>
              </a:solidFill>
              <a:ea typeface="S-Core Dream 4 Regular"/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546100" y="6464300"/>
            <a:ext cx="10033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ko-KR" altLang="en-US" sz="1400" dirty="0">
                <a:solidFill>
                  <a:srgbClr val="000000"/>
                </a:solidFill>
                <a:ea typeface="S-Core Dream 5 Medium"/>
              </a:rPr>
              <a:t>입사 후 포부</a:t>
            </a:r>
            <a:endParaRPr lang="en-US" sz="1400" b="0" i="0" u="none" strike="noStrike" dirty="0">
              <a:solidFill>
                <a:srgbClr val="000000"/>
              </a:solidFill>
              <a:ea typeface="S-Core Dream 5 Medium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2717800" y="6413500"/>
            <a:ext cx="1358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/>
                </a:solidFill>
                <a:latin typeface="S-Core Dream 4 Regular"/>
              </a:rPr>
              <a:t>2039.03 - 2039.02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267200" y="6413500"/>
            <a:ext cx="7620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ㅇㅇ회사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6324600" y="6413500"/>
            <a:ext cx="6731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r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마케팅팀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549900" y="6413500"/>
            <a:ext cx="469900" cy="1778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39000"/>
              </a:lnSpc>
            </a:pPr>
            <a:r>
              <a:rPr lang="en-US" sz="1100" b="0" i="0" u="none" strike="noStrike">
                <a:solidFill>
                  <a:srgbClr val="000000"/>
                </a:solidFill>
                <a:ea typeface="S-Core Dream 4 Regular"/>
              </a:rPr>
              <a:t>사원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2717800" y="6718300"/>
            <a:ext cx="838200" cy="1651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26000"/>
              </a:lnSpc>
            </a:pPr>
            <a:r>
              <a:rPr lang="en-US" sz="1100" b="0" i="0" u="none" strike="noStrike">
                <a:solidFill>
                  <a:srgbClr val="000000">
                    <a:alpha val="60000"/>
                  </a:srgbClr>
                </a:solidFill>
                <a:latin typeface="S-Core Dream 4 Regular"/>
              </a:rPr>
              <a:t>3년 5개월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267200" y="6718300"/>
            <a:ext cx="2324100" cy="444500"/>
          </a:xfrm>
          <a:prstGeom prst="rect">
            <a:avLst/>
          </a:prstGeom>
        </p:spPr>
        <p:txBody>
          <a:bodyPr lIns="0" tIns="0" rIns="0" bIns="0" rtlCol="0" anchor="ctr"/>
          <a:lstStyle/>
          <a:p>
            <a:pPr lvl="0" algn="l">
              <a:lnSpc>
                <a:spcPct val="164000"/>
              </a:lnSpc>
            </a:pP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주업무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: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ㅇㅇ회사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마케팅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담당</a:t>
            </a:r>
            <a:endParaRPr lang="en-US" sz="1100" b="0" i="0" u="none" strike="noStrike" spc="-100" dirty="0">
              <a:solidFill>
                <a:srgbClr val="000000">
                  <a:alpha val="60000"/>
                </a:srgbClr>
              </a:solidFill>
              <a:ea typeface="S-Core Dream 4 Regular"/>
            </a:endParaRPr>
          </a:p>
          <a:p>
            <a:pPr lvl="0" algn="l">
              <a:lnSpc>
                <a:spcPct val="164000"/>
              </a:lnSpc>
            </a:pP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부업무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: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디자인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작업</a:t>
            </a:r>
            <a:r>
              <a:rPr lang="en-US" sz="1100" b="0" i="0" u="none" strike="noStrike" spc="-100" dirty="0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 </a:t>
            </a:r>
            <a:r>
              <a:rPr lang="en-US" sz="1100" b="0" i="0" u="none" strike="noStrike" spc="-100" dirty="0" err="1">
                <a:solidFill>
                  <a:srgbClr val="000000">
                    <a:alpha val="60000"/>
                  </a:srgbClr>
                </a:solidFill>
                <a:ea typeface="S-Core Dream 4 Regular"/>
              </a:rPr>
              <a:t>보조</a:t>
            </a:r>
            <a:endParaRPr lang="en-US" sz="1100" b="0" i="0" u="none" strike="noStrike" spc="-100" dirty="0">
              <a:solidFill>
                <a:srgbClr val="000000">
                  <a:alpha val="60000"/>
                </a:srgbClr>
              </a:solidFill>
              <a:ea typeface="S-Core Dream 4 Regular"/>
            </a:endParaRPr>
          </a:p>
        </p:txBody>
      </p:sp>
      <p:pic>
        <p:nvPicPr>
          <p:cNvPr id="51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3797300"/>
            <a:ext cx="1879600" cy="12700"/>
          </a:xfrm>
          <a:prstGeom prst="rect">
            <a:avLst/>
          </a:prstGeom>
        </p:spPr>
      </p:pic>
      <p:pic>
        <p:nvPicPr>
          <p:cNvPr id="52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6324600"/>
            <a:ext cx="1879600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581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285</Words>
  <Application>Microsoft Office PowerPoint</Application>
  <PresentationFormat>사용자 지정</PresentationFormat>
  <Paragraphs>123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S-Core Dream 4 Regular</vt:lpstr>
      <vt:lpstr>Arial</vt:lpstr>
      <vt:lpstr>Calibri</vt:lpstr>
      <vt:lpstr>Office Theme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선아 이</cp:lastModifiedBy>
  <cp:revision>2</cp:revision>
  <dcterms:created xsi:type="dcterms:W3CDTF">2006-08-16T00:00:00Z</dcterms:created>
  <dcterms:modified xsi:type="dcterms:W3CDTF">2024-05-22T04:28:34Z</dcterms:modified>
</cp:coreProperties>
</file>