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35" r:id="rId3"/>
    <p:sldMasterId id="2147483787" r:id="rId4"/>
    <p:sldMasterId id="2147483796" r:id="rId5"/>
  </p:sldMasterIdLst>
  <p:notesMasterIdLst>
    <p:notesMasterId r:id="rId94"/>
  </p:notesMasterIdLst>
  <p:handoutMasterIdLst>
    <p:handoutMasterId r:id="rId95"/>
  </p:handoutMasterIdLst>
  <p:sldIdLst>
    <p:sldId id="1124" r:id="rId6"/>
    <p:sldId id="4064" r:id="rId7"/>
    <p:sldId id="4210" r:id="rId8"/>
    <p:sldId id="4257" r:id="rId9"/>
    <p:sldId id="4293" r:id="rId10"/>
    <p:sldId id="4273" r:id="rId11"/>
    <p:sldId id="4213" r:id="rId12"/>
    <p:sldId id="4211" r:id="rId13"/>
    <p:sldId id="4212" r:id="rId14"/>
    <p:sldId id="3722" r:id="rId15"/>
    <p:sldId id="3785" r:id="rId16"/>
    <p:sldId id="4265" r:id="rId17"/>
    <p:sldId id="4214" r:id="rId18"/>
    <p:sldId id="3786" r:id="rId19"/>
    <p:sldId id="4162" r:id="rId20"/>
    <p:sldId id="4155" r:id="rId21"/>
    <p:sldId id="4163" r:id="rId22"/>
    <p:sldId id="4156" r:id="rId23"/>
    <p:sldId id="1204" r:id="rId24"/>
    <p:sldId id="1205" r:id="rId25"/>
    <p:sldId id="4164" r:id="rId26"/>
    <p:sldId id="4165" r:id="rId27"/>
    <p:sldId id="4166" r:id="rId28"/>
    <p:sldId id="1206" r:id="rId29"/>
    <p:sldId id="1207" r:id="rId30"/>
    <p:sldId id="1208" r:id="rId31"/>
    <p:sldId id="1209" r:id="rId32"/>
    <p:sldId id="1217" r:id="rId33"/>
    <p:sldId id="1136" r:id="rId34"/>
    <p:sldId id="3538" r:id="rId35"/>
    <p:sldId id="3539" r:id="rId36"/>
    <p:sldId id="3540" r:id="rId37"/>
    <p:sldId id="3541" r:id="rId38"/>
    <p:sldId id="4167" r:id="rId39"/>
    <p:sldId id="3544" r:id="rId40"/>
    <p:sldId id="3542" r:id="rId41"/>
    <p:sldId id="1137" r:id="rId42"/>
    <p:sldId id="1068" r:id="rId43"/>
    <p:sldId id="1138" r:id="rId44"/>
    <p:sldId id="956" r:id="rId45"/>
    <p:sldId id="4157" r:id="rId46"/>
    <p:sldId id="958" r:id="rId47"/>
    <p:sldId id="1212" r:id="rId48"/>
    <p:sldId id="4187" r:id="rId49"/>
    <p:sldId id="4188" r:id="rId50"/>
    <p:sldId id="1067" r:id="rId51"/>
    <p:sldId id="960" r:id="rId52"/>
    <p:sldId id="3553" r:id="rId53"/>
    <p:sldId id="961" r:id="rId54"/>
    <p:sldId id="1123" r:id="rId55"/>
    <p:sldId id="965" r:id="rId56"/>
    <p:sldId id="4160" r:id="rId57"/>
    <p:sldId id="4159" r:id="rId58"/>
    <p:sldId id="4161" r:id="rId59"/>
    <p:sldId id="967" r:id="rId60"/>
    <p:sldId id="3774" r:id="rId61"/>
    <p:sldId id="1132" r:id="rId62"/>
    <p:sldId id="3577" r:id="rId63"/>
    <p:sldId id="1069" r:id="rId64"/>
    <p:sldId id="1070" r:id="rId65"/>
    <p:sldId id="1071" r:id="rId66"/>
    <p:sldId id="3767" r:id="rId67"/>
    <p:sldId id="3768" r:id="rId68"/>
    <p:sldId id="971" r:id="rId69"/>
    <p:sldId id="4175" r:id="rId70"/>
    <p:sldId id="1269" r:id="rId71"/>
    <p:sldId id="1074" r:id="rId72"/>
    <p:sldId id="1075" r:id="rId73"/>
    <p:sldId id="976" r:id="rId74"/>
    <p:sldId id="1213" r:id="rId75"/>
    <p:sldId id="4258" r:id="rId76"/>
    <p:sldId id="4262" r:id="rId77"/>
    <p:sldId id="3653" r:id="rId78"/>
    <p:sldId id="4287" r:id="rId79"/>
    <p:sldId id="4285" r:id="rId80"/>
    <p:sldId id="4283" r:id="rId81"/>
    <p:sldId id="4284" r:id="rId82"/>
    <p:sldId id="4286" r:id="rId83"/>
    <p:sldId id="4279" r:id="rId84"/>
    <p:sldId id="1270" r:id="rId85"/>
    <p:sldId id="3658" r:id="rId86"/>
    <p:sldId id="3651" r:id="rId87"/>
    <p:sldId id="3657" r:id="rId88"/>
    <p:sldId id="4254" r:id="rId89"/>
    <p:sldId id="3700" r:id="rId90"/>
    <p:sldId id="4263" r:id="rId91"/>
    <p:sldId id="4289" r:id="rId92"/>
    <p:sldId id="4288" r:id="rId93"/>
  </p:sldIdLst>
  <p:sldSz cx="9144000" cy="6858000" type="screen4x3"/>
  <p:notesSz cx="6858000" cy="9947275"/>
  <p:custDataLst>
    <p:tags r:id="rId96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  <p15:guide id="3">
          <p15:clr>
            <a:srgbClr val="A4A3A4"/>
          </p15:clr>
        </p15:guide>
        <p15:guide id="4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33155"/>
    <a:srgbClr val="B719A4"/>
    <a:srgbClr val="FFFFFF"/>
    <a:srgbClr val="00004C"/>
    <a:srgbClr val="00140F"/>
    <a:srgbClr val="022844"/>
    <a:srgbClr val="78BCD1"/>
    <a:srgbClr val="066F9E"/>
    <a:srgbClr val="00CCFF"/>
    <a:srgbClr val="54B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016" autoAdjust="0"/>
    <p:restoredTop sz="98485" autoAdjust="0"/>
  </p:normalViewPr>
  <p:slideViewPr>
    <p:cSldViewPr>
      <p:cViewPr>
        <p:scale>
          <a:sx n="50" d="100"/>
          <a:sy n="50" d="100"/>
        </p:scale>
        <p:origin x="1128" y="1536"/>
      </p:cViewPr>
      <p:guideLst>
        <p:guide orient="horz"/>
        <p:guide pos="2880"/>
        <p:guide/>
        <p:guide pos="5759"/>
      </p:guideLst>
    </p:cSldViewPr>
  </p:slideViewPr>
  <p:outlineViewPr>
    <p:cViewPr>
      <p:scale>
        <a:sx n="33" d="100"/>
        <a:sy n="33" d="100"/>
      </p:scale>
      <p:origin x="0" y="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786" y="-78"/>
      </p:cViewPr>
      <p:guideLst>
        <p:guide orient="horz" pos="2880"/>
        <p:guide pos="2160"/>
        <p:guide orient="horz" pos="313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notesMaster" Target="notesMasters/notesMaster1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9C8E-E9E7-4129-BE32-E5A76CDBCFB1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5ACAB-5D3C-47B4-8475-AEE7341359C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99509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68F5E-0F2C-4116-9B47-A5CCFD49B36D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555CE-DD93-464D-A9FA-A3E34F081528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059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4555CE-DD93-464D-A9FA-A3E34F081528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5677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42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368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33676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90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3276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33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78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59546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2850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151898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12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6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047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794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87455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94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35320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98357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65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8745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1679305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862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8302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215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844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3635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368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7245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184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776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73707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76704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1A6A7-185F-45A0-96C6-6B1542FC4354}" type="datetimeFigureOut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2024-09-28</a:t>
            </a:fld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D282A-60D7-4146-993C-A92BE8F56010}" type="slidenum">
              <a:rPr kumimoji="0" lang="ko-KR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306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8729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0"/>
            <a:ext cx="9144000" cy="452004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-899036" y="1646510"/>
            <a:ext cx="10930813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baseline="0" dirty="0" smtClean="0">
                <a:ln>
                  <a:noFill/>
                </a:ln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536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174"/>
          <p:cNvSpPr>
            <a:spLocks noGrp="1"/>
          </p:cNvSpPr>
          <p:nvPr>
            <p:ph type="body" sz="quarter" idx="66" hasCustomPrompt="1"/>
          </p:nvPr>
        </p:nvSpPr>
        <p:spPr>
          <a:xfrm>
            <a:off x="5580112" y="2737495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01. Contents sub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5580112" y="1594892"/>
            <a:ext cx="4582326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ko-KR" altLang="en-US" sz="5000" b="1" dirty="0" smtClean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19" name="텍스트 개체 틀 174"/>
          <p:cNvSpPr>
            <a:spLocks noGrp="1"/>
          </p:cNvSpPr>
          <p:nvPr>
            <p:ph type="body" sz="quarter" idx="67" hasCustomPrompt="1"/>
          </p:nvPr>
        </p:nvSpPr>
        <p:spPr>
          <a:xfrm>
            <a:off x="5580112" y="3279936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02. Contents sub title</a:t>
            </a:r>
            <a:endParaRPr lang="ko-KR" altLang="en-US" dirty="0"/>
          </a:p>
        </p:txBody>
      </p:sp>
      <p:sp>
        <p:nvSpPr>
          <p:cNvPr id="21" name="텍스트 개체 틀 174"/>
          <p:cNvSpPr>
            <a:spLocks noGrp="1"/>
          </p:cNvSpPr>
          <p:nvPr>
            <p:ph type="body" sz="quarter" idx="68" hasCustomPrompt="1"/>
          </p:nvPr>
        </p:nvSpPr>
        <p:spPr>
          <a:xfrm>
            <a:off x="5580112" y="3822377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03. Contents sub title</a:t>
            </a:r>
            <a:endParaRPr lang="ko-KR" altLang="en-US" dirty="0"/>
          </a:p>
        </p:txBody>
      </p:sp>
      <p:sp>
        <p:nvSpPr>
          <p:cNvPr id="22" name="텍스트 개체 틀 174"/>
          <p:cNvSpPr>
            <a:spLocks noGrp="1"/>
          </p:cNvSpPr>
          <p:nvPr>
            <p:ph type="body" sz="quarter" idx="69" hasCustomPrompt="1"/>
          </p:nvPr>
        </p:nvSpPr>
        <p:spPr>
          <a:xfrm>
            <a:off x="5580112" y="4364818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04. Contents sub title</a:t>
            </a:r>
            <a:endParaRPr lang="ko-KR" altLang="en-US" dirty="0"/>
          </a:p>
        </p:txBody>
      </p:sp>
      <p:sp>
        <p:nvSpPr>
          <p:cNvPr id="23" name="텍스트 개체 틀 174"/>
          <p:cNvSpPr>
            <a:spLocks noGrp="1"/>
          </p:cNvSpPr>
          <p:nvPr>
            <p:ph type="body" sz="quarter" idx="70" hasCustomPrompt="1"/>
          </p:nvPr>
        </p:nvSpPr>
        <p:spPr>
          <a:xfrm>
            <a:off x="5580112" y="4907260"/>
            <a:ext cx="4582327" cy="27225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None/>
              <a:defRPr sz="1800" b="0">
                <a:solidFill>
                  <a:schemeClr val="tx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05. Contents sub title</a:t>
            </a:r>
            <a:endParaRPr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0" y="0"/>
            <a:ext cx="2895600" cy="6858000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051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Jobora\Desktop\제너럴 또는 비즈니스\Untitled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2937" r="7594" b="19106"/>
          <a:stretch/>
        </p:blipFill>
        <p:spPr bwMode="auto">
          <a:xfrm>
            <a:off x="0" y="0"/>
            <a:ext cx="9142413" cy="46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직사각형 11"/>
          <p:cNvSpPr/>
          <p:nvPr userDrawn="1"/>
        </p:nvSpPr>
        <p:spPr>
          <a:xfrm>
            <a:off x="0" y="0"/>
            <a:ext cx="9144000" cy="46609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3" name="텍스트 개체 틀 2"/>
          <p:cNvSpPr>
            <a:spLocks noGrp="1"/>
          </p:cNvSpPr>
          <p:nvPr>
            <p:ph type="body" sz="quarter" idx="40" hasCustomPrompt="1"/>
          </p:nvPr>
        </p:nvSpPr>
        <p:spPr>
          <a:xfrm>
            <a:off x="3996239" y="2740670"/>
            <a:ext cx="4812726" cy="6629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sz="5000" b="0" baseline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SLIDE COPY</a:t>
            </a:r>
            <a:endParaRPr lang="ko-KR" altLang="en-US" dirty="0"/>
          </a:p>
        </p:txBody>
      </p:sp>
      <p:sp>
        <p:nvSpPr>
          <p:cNvPr id="14" name="텍스트 개체 틀 2"/>
          <p:cNvSpPr>
            <a:spLocks noGrp="1"/>
          </p:cNvSpPr>
          <p:nvPr>
            <p:ph type="body" sz="quarter" idx="39" hasCustomPrompt="1"/>
          </p:nvPr>
        </p:nvSpPr>
        <p:spPr>
          <a:xfrm>
            <a:off x="1578827" y="2659137"/>
            <a:ext cx="3400811" cy="129180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buFontTx/>
              <a:buNone/>
              <a:defRPr lang="ko-KR" altLang="en-US" sz="10000" b="1" kern="1200" baseline="0" dirty="0">
                <a:solidFill>
                  <a:schemeClr val="bg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ko-KR" dirty="0"/>
              <a:t>01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353979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 userDrawn="1"/>
        </p:nvSpPr>
        <p:spPr>
          <a:xfrm>
            <a:off x="0" y="6583077"/>
            <a:ext cx="9144000" cy="274923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 userDrawn="1"/>
        </p:nvSpPr>
        <p:spPr>
          <a:xfrm>
            <a:off x="8655152" y="6583077"/>
            <a:ext cx="345056" cy="274923"/>
          </a:xfrm>
          <a:prstGeom prst="rect">
            <a:avLst/>
          </a:prstGeom>
          <a:solidFill>
            <a:srgbClr val="78B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rgbClr val="00CC9B"/>
              </a:solidFill>
            </a:endParaRPr>
          </a:p>
        </p:txBody>
      </p:sp>
      <p:sp>
        <p:nvSpPr>
          <p:cNvPr id="16" name="직사각형 15"/>
          <p:cNvSpPr/>
          <p:nvPr userDrawn="1"/>
        </p:nvSpPr>
        <p:spPr>
          <a:xfrm>
            <a:off x="0" y="0"/>
            <a:ext cx="9144000" cy="1933575"/>
          </a:xfrm>
          <a:prstGeom prst="rect">
            <a:avLst/>
          </a:prstGeom>
          <a:solidFill>
            <a:srgbClr val="0228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53003" y="237707"/>
            <a:ext cx="5831165" cy="48474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3500" b="1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  </a:t>
            </a:r>
            <a:endParaRPr lang="ko-KR" altLang="en-US" dirty="0"/>
          </a:p>
        </p:txBody>
      </p:sp>
      <p:sp>
        <p:nvSpPr>
          <p:cNvPr id="18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253003" y="856395"/>
            <a:ext cx="5831165" cy="2492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subtitle here </a:t>
            </a:r>
            <a:endParaRPr lang="ko-KR" alt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2822" y="6646981"/>
            <a:ext cx="599658" cy="138742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800">
                <a:solidFill>
                  <a:srgbClr val="1F3135"/>
                </a:solidFill>
                <a:effectLst/>
                <a:latin typeface="Tahoma" pitchFamily="34" charset="0"/>
                <a:cs typeface="Tahoma" pitchFamily="34" charset="0"/>
              </a:defRPr>
            </a:lvl1pPr>
          </a:lstStyle>
          <a:p>
            <a:fld id="{75D8F74E-B4A5-4AC5-9208-5754DED0CF49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sp>
        <p:nvSpPr>
          <p:cNvPr id="20" name="텍스트 개체 틀 6"/>
          <p:cNvSpPr>
            <a:spLocks noGrp="1"/>
          </p:cNvSpPr>
          <p:nvPr>
            <p:ph type="body" sz="quarter" idx="16" hasCustomPrompt="1"/>
          </p:nvPr>
        </p:nvSpPr>
        <p:spPr>
          <a:xfrm>
            <a:off x="253003" y="6640178"/>
            <a:ext cx="5778207" cy="15234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>
              <a:buNone/>
              <a:defRPr sz="1100" b="0">
                <a:solidFill>
                  <a:schemeClr val="bg1"/>
                </a:solidFill>
                <a:effectLst/>
                <a:latin typeface="Tahoma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MODERN BUSINESS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237953" y="1268760"/>
            <a:ext cx="8656835" cy="0"/>
          </a:xfrm>
          <a:prstGeom prst="line">
            <a:avLst/>
          </a:prstGeom>
          <a:ln>
            <a:solidFill>
              <a:srgbClr val="78BC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5898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02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25045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84302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2988473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06071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8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725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0655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Jobora\Desktop\제너럴 또는 비즈니스\Untitled-3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50" r="7657"/>
          <a:stretch/>
        </p:blipFill>
        <p:spPr bwMode="auto">
          <a:xfrm>
            <a:off x="0" y="-675"/>
            <a:ext cx="9144000" cy="68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직사각형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50000">
                <a:srgbClr val="022844">
                  <a:alpha val="70000"/>
                </a:srgbClr>
              </a:gs>
              <a:gs pos="100000">
                <a:srgbClr val="02284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1" name="직사각형 10"/>
          <p:cNvSpPr/>
          <p:nvPr userDrawn="1"/>
        </p:nvSpPr>
        <p:spPr>
          <a:xfrm>
            <a:off x="1559198" y="0"/>
            <a:ext cx="601194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텍스트 개체 틀 32"/>
          <p:cNvSpPr>
            <a:spLocks noGrp="1"/>
          </p:cNvSpPr>
          <p:nvPr>
            <p:ph type="body" sz="quarter" idx="10" hasCustomPrompt="1"/>
          </p:nvPr>
        </p:nvSpPr>
        <p:spPr>
          <a:xfrm>
            <a:off x="719320" y="2628643"/>
            <a:ext cx="7691705" cy="155853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lang="ko-KR" altLang="en-US" sz="5000" b="1" kern="1200" dirty="0">
                <a:ln>
                  <a:noFill/>
                </a:ln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ko-KR" dirty="0"/>
              <a:t>THANK YOU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6545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688423-1D14-43C8-B14A-4A50CAC2584F}" type="datetimeFigureOut">
              <a:rPr lang="ko-KR" altLang="en-US" smtClean="0"/>
              <a:pPr/>
              <a:t>2024-09-28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79947DC-588D-4E3F-A4C5-3B0291CD7F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4D2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텍스트 개체 틀 9"/>
          <p:cNvSpPr>
            <a:spLocks noGrp="1"/>
          </p:cNvSpPr>
          <p:nvPr>
            <p:ph type="body" sz="quarter" idx="16" hasCustomPrompt="1"/>
          </p:nvPr>
        </p:nvSpPr>
        <p:spPr>
          <a:xfrm>
            <a:off x="488664" y="4538793"/>
            <a:ext cx="8158882" cy="8463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7" name="텍스트 개체 틀 9"/>
          <p:cNvSpPr>
            <a:spLocks noGrp="1"/>
          </p:cNvSpPr>
          <p:nvPr>
            <p:ph type="body" sz="quarter" idx="17" hasCustomPrompt="1"/>
          </p:nvPr>
        </p:nvSpPr>
        <p:spPr>
          <a:xfrm>
            <a:off x="1971054" y="5392266"/>
            <a:ext cx="5194102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  <a:effectLst/>
                <a:latin typeface="Calibri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Slogan Goes Here</a:t>
            </a:r>
          </a:p>
        </p:txBody>
      </p:sp>
    </p:spTree>
    <p:extLst>
      <p:ext uri="{BB962C8B-B14F-4D97-AF65-F5344CB8AC3E}">
        <p14:creationId xmlns:p14="http://schemas.microsoft.com/office/powerpoint/2010/main" val="20276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D1A6A7-185F-45A0-96C6-6B1542FC4354}" type="datetimeFigureOut">
              <a:rPr lang="ko-KR" altLang="en-US" smtClean="0"/>
              <a:t>2024-09-28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DD282A-60D7-4146-993C-A92BE8F5601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569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4" r:id="rId2"/>
    <p:sldLayoutId id="2147483665" r:id="rId3"/>
    <p:sldLayoutId id="2147483678" r:id="rId4"/>
    <p:sldLayoutId id="2147483680" r:id="rId5"/>
    <p:sldLayoutId id="2147483679" r:id="rId6"/>
    <p:sldLayoutId id="2147483681" r:id="rId7"/>
    <p:sldLayoutId id="2147483683" r:id="rId8"/>
    <p:sldLayoutId id="2147483684" r:id="rId9"/>
    <p:sldLayoutId id="2147483686" r:id="rId10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43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34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3" r:id="rId7"/>
    <p:sldLayoutId id="2147483744" r:id="rId8"/>
    <p:sldLayoutId id="2147483745" r:id="rId9"/>
    <p:sldLayoutId id="2147483746" r:id="rId10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63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18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2022%20&#44053;&#51032;\2022%20&#44053;&#51032;\F%20&#49828;&#47560;&#53944;&#50892;&#53356;%203&#49884;&#44036;\3__&#51221;&#45813;&#45796;&#51201;&#51004;&#49512;&#51424;.wav" TargetMode="External"/><Relationship Id="rId1" Type="http://schemas.microsoft.com/office/2007/relationships/media" Target="file:///C:\Users\user\Desktop\2022%20&#44053;&#51032;\2022%20&#44053;&#51032;\F%20&#49828;&#47560;&#53944;&#50892;&#53356;%203&#49884;&#44036;\3__&#51221;&#45813;&#45796;&#51201;&#51004;&#49512;&#51424;.wav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2022%20&#44053;&#51032;\2022%20&#44053;&#51032;\F%20&#49828;&#47560;&#53944;&#50892;&#53356;%203&#49884;&#44036;\3__&#51221;&#45813;&#45796;&#51201;&#51004;&#49512;&#51424;.wav" TargetMode="External"/><Relationship Id="rId1" Type="http://schemas.microsoft.com/office/2007/relationships/media" Target="file:///C:\Users\user\Desktop\2022%20&#44053;&#51032;\2022%20&#44053;&#51032;\F%20&#49828;&#47560;&#53944;&#50892;&#53356;%203&#49884;&#44036;\3__&#51221;&#45813;&#45796;&#51201;&#51004;&#49512;&#51424;.wav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2022%20&#44053;&#51032;\2022%20&#44053;&#51032;\F%20&#49828;&#47560;&#53944;&#50892;&#53356;%203&#49884;&#44036;\3__&#51221;&#45813;&#45796;&#51201;&#51004;&#49512;&#51424;.wav" TargetMode="External"/><Relationship Id="rId1" Type="http://schemas.microsoft.com/office/2007/relationships/media" Target="file:///C:\Users\user\Desktop\2022%20&#44053;&#51032;\2022%20&#44053;&#51032;\F%20&#49828;&#47560;&#53944;&#50892;&#53356;%203&#49884;&#44036;\3__&#51221;&#45813;&#45796;&#51201;&#51004;&#49512;&#51424;.wav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1" Type="http://schemas.microsoft.com/office/2007/relationships/media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6.pn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1" Type="http://schemas.microsoft.com/office/2007/relationships/media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48709;&#45936;&#51060;&#53552;%20&#49884;&#51089;.mp3" TargetMode="External"/><Relationship Id="rId1" Type="http://schemas.microsoft.com/office/2007/relationships/media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48709;&#45936;&#51060;&#53552;%20&#49884;&#51089;.mp3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1" Type="http://schemas.microsoft.com/office/2007/relationships/media" Target="file:///C:\Users\user\Desktop\&#54620;&#50577;&#50668;&#45824;%20&#48156;&#54364;%20&#49828;&#54588;&#52824;\&#54620;&#50577;%20&#50668;&#45824;%20&#48156;&#54364;%20&#49828;&#54588;&#52824;\&#44053;&#51032;%20&#44368;&#50504;%20&#54620;&#50577;&#50668;&#45824;%20&#54532;&#47112;&#51232;&#53580;&#51060;&#49496;%20&#49828;&#54588;&#52824;%20&#44053;&#51032;%20&#44368;&#50504;%20&#50577;&#49328;&#49884;&#52397;%20&#50896;&#48376;\&#50500;&#47700;&#47532;&#52856;&#48624;&#54000;.mp3" TargetMode="External"/><Relationship Id="rId6" Type="http://schemas.openxmlformats.org/officeDocument/2006/relationships/image" Target="../media/image54.png"/><Relationship Id="rId11" Type="http://schemas.openxmlformats.org/officeDocument/2006/relationships/image" Target="../media/image44.png"/><Relationship Id="rId5" Type="http://schemas.openxmlformats.org/officeDocument/2006/relationships/image" Target="../media/image53.jpeg"/><Relationship Id="rId10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3" Type="http://schemas.openxmlformats.org/officeDocument/2006/relationships/image" Target="../media/image59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" Type="http://schemas.openxmlformats.org/officeDocument/2006/relationships/image" Target="../media/image22.png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0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04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텍스트 개체 틀 9"/>
          <p:cNvSpPr>
            <a:spLocks noGrp="1"/>
          </p:cNvSpPr>
          <p:nvPr>
            <p:ph type="body" sz="quarter" idx="16"/>
          </p:nvPr>
        </p:nvSpPr>
        <p:spPr>
          <a:xfrm>
            <a:off x="555736" y="5542389"/>
            <a:ext cx="8158882" cy="596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ko-KR" altLang="en-US" sz="5500" b="1" dirty="0" smtClean="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1pPr>
          </a:lstStyle>
          <a:p>
            <a:pPr lvl="0">
              <a:lnSpc>
                <a:spcPts val="5500"/>
              </a:lnSpc>
            </a:pPr>
            <a:r>
              <a:rPr lang="ko-KR" altLang="en-US" sz="2400" dirty="0">
                <a:solidFill>
                  <a:srgbClr val="002060"/>
                </a:solidFill>
                <a:latin typeface="+mn-ea"/>
              </a:rPr>
              <a:t>논리적 스피치로 </a:t>
            </a:r>
            <a:r>
              <a:rPr lang="ko-KR" altLang="en-US" sz="2400" dirty="0" err="1">
                <a:solidFill>
                  <a:srgbClr val="002060"/>
                </a:solidFill>
                <a:latin typeface="+mn-ea"/>
              </a:rPr>
              <a:t>인싸되기</a:t>
            </a:r>
            <a:r>
              <a:rPr lang="en-US" altLang="ko-KR" sz="2400" dirty="0">
                <a:solidFill>
                  <a:srgbClr val="002060"/>
                </a:solidFill>
                <a:latin typeface="+mn-ea"/>
              </a:rPr>
              <a:t>! &amp; </a:t>
            </a:r>
            <a:r>
              <a:rPr lang="ko-KR" altLang="en-US" sz="2400" dirty="0">
                <a:solidFill>
                  <a:srgbClr val="002060"/>
                </a:solidFill>
                <a:latin typeface="+mn-ea"/>
              </a:rPr>
              <a:t>실전 프레젠테이션 </a:t>
            </a:r>
            <a:r>
              <a:rPr lang="en-US" altLang="ko-KR" sz="2400" dirty="0">
                <a:solidFill>
                  <a:srgbClr val="002060"/>
                </a:solidFill>
                <a:latin typeface="+mn-ea"/>
              </a:rPr>
              <a:t>Skill Up!</a:t>
            </a:r>
            <a:endParaRPr lang="ko-KR" altLang="en-US" sz="2400" dirty="0">
              <a:solidFill>
                <a:srgbClr val="002060"/>
              </a:solidFill>
              <a:latin typeface="+mn-ea"/>
            </a:endParaRPr>
          </a:p>
        </p:txBody>
      </p:sp>
      <p:sp>
        <p:nvSpPr>
          <p:cNvPr id="3" name="텍스트 개체 틀 9">
            <a:extLst>
              <a:ext uri="{FF2B5EF4-FFF2-40B4-BE49-F238E27FC236}">
                <a16:creationId xmlns:a16="http://schemas.microsoft.com/office/drawing/2014/main" id="{F058CFE0-8E7F-EFAB-0D5F-CDBEE9EF9129}"/>
              </a:ext>
            </a:extLst>
          </p:cNvPr>
          <p:cNvSpPr txBox="1">
            <a:spLocks/>
          </p:cNvSpPr>
          <p:nvPr/>
        </p:nvSpPr>
        <p:spPr>
          <a:xfrm>
            <a:off x="690190" y="4800273"/>
            <a:ext cx="8158882" cy="584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500"/>
              </a:lnSpc>
            </a:pPr>
            <a:r>
              <a:rPr lang="ko-KR" altLang="en-US" sz="1800" dirty="0" err="1">
                <a:solidFill>
                  <a:srgbClr val="002060"/>
                </a:solidFill>
                <a:latin typeface="+mn-ea"/>
              </a:rPr>
              <a:t>어서와</a:t>
            </a: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~ </a:t>
            </a:r>
            <a:r>
              <a:rPr lang="ko-KR" altLang="en-US" sz="1800" dirty="0">
                <a:solidFill>
                  <a:srgbClr val="002060"/>
                </a:solidFill>
                <a:latin typeface="+mn-ea"/>
              </a:rPr>
              <a:t>발표는 처음이지</a:t>
            </a:r>
            <a:r>
              <a:rPr lang="en-US" altLang="ko-KR" sz="1800" dirty="0">
                <a:solidFill>
                  <a:srgbClr val="002060"/>
                </a:solidFill>
                <a:latin typeface="+mn-ea"/>
              </a:rPr>
              <a:t>?</a:t>
            </a:r>
            <a:endParaRPr lang="ko-KR" altLang="en-US" sz="2800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2328EB3-79DE-A194-0A76-4BC6A1517E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4" y="2116939"/>
            <a:ext cx="1606178" cy="160617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4C3A621-0694-7BD8-F713-20D1FFEC3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530" y="2116939"/>
            <a:ext cx="1577709" cy="15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A8F0AE-3AFA-3542-E18A-FEF40D766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71" y="1845054"/>
            <a:ext cx="2116600" cy="21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18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-10423" y="126876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프로 발표자의</a:t>
            </a: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프레젠테이션 전략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2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27A37AE-5558-49F5-A085-CEB5C54AFCBE}"/>
              </a:ext>
            </a:extLst>
          </p:cNvPr>
          <p:cNvSpPr/>
          <p:nvPr/>
        </p:nvSpPr>
        <p:spPr>
          <a:xfrm>
            <a:off x="896051" y="2806971"/>
            <a:ext cx="1958037" cy="1958037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8F384E-16D1-4454-8EB4-C228C3AC3CAF}"/>
              </a:ext>
            </a:extLst>
          </p:cNvPr>
          <p:cNvSpPr/>
          <p:nvPr/>
        </p:nvSpPr>
        <p:spPr>
          <a:xfrm>
            <a:off x="3707904" y="2780928"/>
            <a:ext cx="1958037" cy="1958037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EEF2811-D127-4165-BFA7-9D8ACD8E669E}"/>
              </a:ext>
            </a:extLst>
          </p:cNvPr>
          <p:cNvSpPr/>
          <p:nvPr/>
        </p:nvSpPr>
        <p:spPr>
          <a:xfrm>
            <a:off x="6519757" y="2780928"/>
            <a:ext cx="1958037" cy="1958037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1028716" y="3495247"/>
            <a:ext cx="1715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Thinking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3934286" y="3495247"/>
            <a:ext cx="15279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ko-KR" sz="36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Speech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6713631" y="3436780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ko-KR" sz="36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Delivery</a:t>
            </a: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754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107504" y="63918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Contents</a:t>
            </a:r>
            <a:endParaRPr kumimoji="0" lang="ko-KR" altLang="en-US" sz="32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C9E8DD81-E19B-B00C-B33D-2C1E171F01CA}"/>
              </a:ext>
            </a:extLst>
          </p:cNvPr>
          <p:cNvSpPr/>
          <p:nvPr/>
        </p:nvSpPr>
        <p:spPr>
          <a:xfrm>
            <a:off x="778926" y="1628800"/>
            <a:ext cx="7488832" cy="468052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36A5FA6-A17A-02EA-BBE2-E868553F9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71" y="1366133"/>
            <a:ext cx="525333" cy="5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798B0E-E31F-6B58-82F5-D15F9721D4B5}"/>
              </a:ext>
            </a:extLst>
          </p:cNvPr>
          <p:cNvSpPr txBox="1"/>
          <p:nvPr/>
        </p:nvSpPr>
        <p:spPr>
          <a:xfrm>
            <a:off x="1259124" y="2982049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ko-KR" altLang="en-US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kumimoji="0" lang="en-US" altLang="ko-KR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Chapter 1. </a:t>
            </a:r>
            <a:r>
              <a:rPr lang="en-US" altLang="ko-KR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Thinking, </a:t>
            </a: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프레젠테이션  스피치 역량 향상을 위한 논리적 생각정리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lvl="0">
              <a:defRPr/>
            </a:pPr>
            <a:r>
              <a:rPr kumimoji="0" lang="en-US" altLang="ko-KR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Chapter 2. </a:t>
            </a:r>
            <a:r>
              <a:rPr lang="en-US" altLang="ko-KR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Speech, </a:t>
            </a: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설득력 있는 프레젠테이션을 위한 논리적 스피치 </a:t>
            </a:r>
          </a:p>
          <a:p>
            <a:pPr lvl="0">
              <a:defRPr/>
            </a:pPr>
            <a:endParaRPr kumimoji="0" lang="en-US" altLang="ko-KR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lvl="0">
              <a:defRPr/>
            </a:pPr>
            <a:r>
              <a:rPr kumimoji="0" lang="ko-KR" altLang="en-US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kumimoji="0" lang="en-US" altLang="ko-KR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Chapter 3. </a:t>
            </a:r>
            <a:r>
              <a:rPr lang="en-US" altLang="ko-KR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Delivery, </a:t>
            </a: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실전 </a:t>
            </a:r>
            <a:r>
              <a:rPr lang="en-US" altLang="ko-KR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!</a:t>
            </a: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프레젠테이션 스킬  업 </a:t>
            </a:r>
            <a:r>
              <a:rPr lang="en-US" altLang="ko-KR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!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</a:p>
        </p:txBody>
      </p:sp>
      <p:pic>
        <p:nvPicPr>
          <p:cNvPr id="3" name="현대카드 TV CF 삽">
            <a:hlinkClick r:id="" action="ppaction://media"/>
            <a:extLst>
              <a:ext uri="{FF2B5EF4-FFF2-40B4-BE49-F238E27FC236}">
                <a16:creationId xmlns:a16="http://schemas.microsoft.com/office/drawing/2014/main" id="{D7EB676E-859B-B6D7-F9C6-200390BA0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96871" y="7367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697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8E469D4F-B00C-032A-4973-209C1E8A452D}"/>
              </a:ext>
            </a:extLst>
          </p:cNvPr>
          <p:cNvSpPr/>
          <p:nvPr/>
        </p:nvSpPr>
        <p:spPr>
          <a:xfrm>
            <a:off x="0" y="1"/>
            <a:ext cx="3923928" cy="6917184"/>
          </a:xfrm>
          <a:prstGeom prst="rect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텍스트 개체 틀 18">
            <a:extLst>
              <a:ext uri="{FF2B5EF4-FFF2-40B4-BE49-F238E27FC236}">
                <a16:creationId xmlns:a16="http://schemas.microsoft.com/office/drawing/2014/main" id="{5ED903B6-C7B5-436D-BD78-044E2D3EC76D}"/>
              </a:ext>
            </a:extLst>
          </p:cNvPr>
          <p:cNvSpPr txBox="1">
            <a:spLocks/>
          </p:cNvSpPr>
          <p:nvPr/>
        </p:nvSpPr>
        <p:spPr>
          <a:xfrm>
            <a:off x="-864173" y="6614869"/>
            <a:ext cx="6048672" cy="272469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01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7E5A92EA-26E7-19CF-7DAB-C05953F2573F}"/>
              </a:ext>
            </a:extLst>
          </p:cNvPr>
          <p:cNvSpPr txBox="1">
            <a:spLocks/>
          </p:cNvSpPr>
          <p:nvPr/>
        </p:nvSpPr>
        <p:spPr>
          <a:xfrm>
            <a:off x="3729581" y="2431539"/>
            <a:ext cx="5882635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프레젠테이션 스피치 역량 향상을 위한</a:t>
            </a:r>
            <a:endParaRPr kumimoji="0" lang="en-US" altLang="ko-KR" sz="1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논리적 생각정리</a:t>
            </a:r>
          </a:p>
        </p:txBody>
      </p:sp>
      <p:pic>
        <p:nvPicPr>
          <p:cNvPr id="2" name="스마트하게 생각하고 결정하는 법">
            <a:hlinkClick r:id="" action="ppaction://media"/>
            <a:extLst>
              <a:ext uri="{FF2B5EF4-FFF2-40B4-BE49-F238E27FC236}">
                <a16:creationId xmlns:a16="http://schemas.microsoft.com/office/drawing/2014/main" id="{BA9C86B5-D49D-748B-5474-725EA0F08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367614"/>
            <a:ext cx="609600" cy="609600"/>
          </a:xfrm>
          <a:prstGeom prst="rect">
            <a:avLst/>
          </a:prstGeom>
        </p:spPr>
      </p:pic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0E961CF4-F862-FEA6-4ADC-97B1959F634E}"/>
              </a:ext>
            </a:extLst>
          </p:cNvPr>
          <p:cNvSpPr txBox="1">
            <a:spLocks/>
          </p:cNvSpPr>
          <p:nvPr/>
        </p:nvSpPr>
        <p:spPr>
          <a:xfrm>
            <a:off x="161764" y="1215770"/>
            <a:ext cx="360040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Thinking</a:t>
            </a:r>
          </a:p>
        </p:txBody>
      </p:sp>
    </p:spTree>
    <p:extLst>
      <p:ext uri="{BB962C8B-B14F-4D97-AF65-F5344CB8AC3E}">
        <p14:creationId xmlns:p14="http://schemas.microsoft.com/office/powerpoint/2010/main" val="109075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18">
            <a:extLst>
              <a:ext uri="{FF2B5EF4-FFF2-40B4-BE49-F238E27FC236}">
                <a16:creationId xmlns:a16="http://schemas.microsoft.com/office/drawing/2014/main" id="{BBA1D383-2546-CB49-377B-AFE75B371C7A}"/>
              </a:ext>
            </a:extLst>
          </p:cNvPr>
          <p:cNvSpPr txBox="1">
            <a:spLocks/>
          </p:cNvSpPr>
          <p:nvPr/>
        </p:nvSpPr>
        <p:spPr>
          <a:xfrm>
            <a:off x="4211960" y="2936557"/>
            <a:ext cx="4329257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논리적 생각 정리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ko-KR" sz="2800" b="1" dirty="0">
              <a:solidFill>
                <a:srgbClr val="033155"/>
              </a:solidFill>
              <a:latin typeface="+mn-ea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5C2CBE4-168A-1DE7-C84B-F62225AD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16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572956" y="654115"/>
            <a:ext cx="522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latinLnBrk="0">
              <a:defRPr/>
            </a:pPr>
            <a:r>
              <a:rPr lang="ko-KR" altLang="en-US" sz="36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왜 논리적 생각정리인가</a:t>
            </a:r>
            <a:r>
              <a:rPr lang="en-US" altLang="ko-KR" sz="36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+mn-ea"/>
              </a:rPr>
              <a:t>?</a:t>
            </a:r>
            <a:r>
              <a:rPr lang="en-US" altLang="ko-KR" sz="36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+mn-ea"/>
              </a:rPr>
              <a:t> </a:t>
            </a: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40819" y="2434739"/>
            <a:ext cx="2473754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생각을 정리하는 법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787637" y="366471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419401" y="3589877"/>
            <a:ext cx="267381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2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787637" y="494488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525942" y="4641550"/>
            <a:ext cx="4089581" cy="164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업무기획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문서작성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아이디어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스피치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 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글쓰기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의사결정 등</a:t>
            </a:r>
            <a:r>
              <a:rPr kumimoji="0" lang="en-US" altLang="ko-KR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우리 삶과 밀접한 모든 부분에 </a:t>
            </a:r>
            <a:endParaRPr kumimoji="0" lang="en-US" altLang="ko-KR" sz="2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적용가능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603142" y="3336509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585069" y="46415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그룹 16"/>
          <p:cNvGrpSpPr/>
          <p:nvPr/>
        </p:nvGrpSpPr>
        <p:grpSpPr>
          <a:xfrm>
            <a:off x="825218" y="2847770"/>
            <a:ext cx="1957305" cy="2183573"/>
            <a:chOff x="1306276" y="1941250"/>
            <a:chExt cx="1641366" cy="1933599"/>
          </a:xfrm>
        </p:grpSpPr>
        <p:sp>
          <p:nvSpPr>
            <p:cNvPr id="18" name="Freeform 35"/>
            <p:cNvSpPr>
              <a:spLocks/>
            </p:cNvSpPr>
            <p:nvPr/>
          </p:nvSpPr>
          <p:spPr bwMode="auto">
            <a:xfrm>
              <a:off x="1332252" y="1967226"/>
              <a:ext cx="1587791" cy="1881647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Freeform 36"/>
            <p:cNvSpPr>
              <a:spLocks noEditPoints="1"/>
            </p:cNvSpPr>
            <p:nvPr/>
          </p:nvSpPr>
          <p:spPr bwMode="auto">
            <a:xfrm>
              <a:off x="1306276" y="1941250"/>
              <a:ext cx="1641366" cy="1933599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Freeform 37"/>
            <p:cNvSpPr>
              <a:spLocks/>
            </p:cNvSpPr>
            <p:nvPr/>
          </p:nvSpPr>
          <p:spPr bwMode="auto">
            <a:xfrm>
              <a:off x="1595260" y="2116589"/>
              <a:ext cx="1180290" cy="540629"/>
            </a:xfrm>
            <a:custGeom>
              <a:avLst/>
              <a:gdLst>
                <a:gd name="T0" fmla="*/ 4 w 1455"/>
                <a:gd name="T1" fmla="*/ 501 h 664"/>
                <a:gd name="T2" fmla="*/ 31 w 1455"/>
                <a:gd name="T3" fmla="*/ 447 h 664"/>
                <a:gd name="T4" fmla="*/ 63 w 1455"/>
                <a:gd name="T5" fmla="*/ 394 h 664"/>
                <a:gd name="T6" fmla="*/ 60 w 1455"/>
                <a:gd name="T7" fmla="*/ 368 h 664"/>
                <a:gd name="T8" fmla="*/ 66 w 1455"/>
                <a:gd name="T9" fmla="*/ 328 h 664"/>
                <a:gd name="T10" fmla="*/ 88 w 1455"/>
                <a:gd name="T11" fmla="*/ 281 h 664"/>
                <a:gd name="T12" fmla="*/ 125 w 1455"/>
                <a:gd name="T13" fmla="*/ 246 h 664"/>
                <a:gd name="T14" fmla="*/ 174 w 1455"/>
                <a:gd name="T15" fmla="*/ 224 h 664"/>
                <a:gd name="T16" fmla="*/ 216 w 1455"/>
                <a:gd name="T17" fmla="*/ 219 h 664"/>
                <a:gd name="T18" fmla="*/ 236 w 1455"/>
                <a:gd name="T19" fmla="*/ 170 h 664"/>
                <a:gd name="T20" fmla="*/ 267 w 1455"/>
                <a:gd name="T21" fmla="*/ 124 h 664"/>
                <a:gd name="T22" fmla="*/ 312 w 1455"/>
                <a:gd name="T23" fmla="*/ 90 h 664"/>
                <a:gd name="T24" fmla="*/ 366 w 1455"/>
                <a:gd name="T25" fmla="*/ 73 h 664"/>
                <a:gd name="T26" fmla="*/ 410 w 1455"/>
                <a:gd name="T27" fmla="*/ 70 h 664"/>
                <a:gd name="T28" fmla="*/ 475 w 1455"/>
                <a:gd name="T29" fmla="*/ 87 h 664"/>
                <a:gd name="T30" fmla="*/ 515 w 1455"/>
                <a:gd name="T31" fmla="*/ 40 h 664"/>
                <a:gd name="T32" fmla="*/ 582 w 1455"/>
                <a:gd name="T33" fmla="*/ 4 h 664"/>
                <a:gd name="T34" fmla="*/ 633 w 1455"/>
                <a:gd name="T35" fmla="*/ 1 h 664"/>
                <a:gd name="T36" fmla="*/ 681 w 1455"/>
                <a:gd name="T37" fmla="*/ 12 h 664"/>
                <a:gd name="T38" fmla="*/ 731 w 1455"/>
                <a:gd name="T39" fmla="*/ 41 h 664"/>
                <a:gd name="T40" fmla="*/ 790 w 1455"/>
                <a:gd name="T41" fmla="*/ 17 h 664"/>
                <a:gd name="T42" fmla="*/ 857 w 1455"/>
                <a:gd name="T43" fmla="*/ 12 h 664"/>
                <a:gd name="T44" fmla="*/ 937 w 1455"/>
                <a:gd name="T45" fmla="*/ 40 h 664"/>
                <a:gd name="T46" fmla="*/ 996 w 1455"/>
                <a:gd name="T47" fmla="*/ 97 h 664"/>
                <a:gd name="T48" fmla="*/ 1024 w 1455"/>
                <a:gd name="T49" fmla="*/ 91 h 664"/>
                <a:gd name="T50" fmla="*/ 1082 w 1455"/>
                <a:gd name="T51" fmla="*/ 96 h 664"/>
                <a:gd name="T52" fmla="*/ 1132 w 1455"/>
                <a:gd name="T53" fmla="*/ 121 h 664"/>
                <a:gd name="T54" fmla="*/ 1168 w 1455"/>
                <a:gd name="T55" fmla="*/ 165 h 664"/>
                <a:gd name="T56" fmla="*/ 1204 w 1455"/>
                <a:gd name="T57" fmla="*/ 203 h 664"/>
                <a:gd name="T58" fmla="*/ 1251 w 1455"/>
                <a:gd name="T59" fmla="*/ 215 h 664"/>
                <a:gd name="T60" fmla="*/ 1293 w 1455"/>
                <a:gd name="T61" fmla="*/ 246 h 664"/>
                <a:gd name="T62" fmla="*/ 1314 w 1455"/>
                <a:gd name="T63" fmla="*/ 279 h 664"/>
                <a:gd name="T64" fmla="*/ 1328 w 1455"/>
                <a:gd name="T65" fmla="*/ 336 h 664"/>
                <a:gd name="T66" fmla="*/ 1360 w 1455"/>
                <a:gd name="T67" fmla="*/ 380 h 664"/>
                <a:gd name="T68" fmla="*/ 1403 w 1455"/>
                <a:gd name="T69" fmla="*/ 435 h 664"/>
                <a:gd name="T70" fmla="*/ 1414 w 1455"/>
                <a:gd name="T71" fmla="*/ 487 h 664"/>
                <a:gd name="T72" fmla="*/ 1425 w 1455"/>
                <a:gd name="T73" fmla="*/ 528 h 664"/>
                <a:gd name="T74" fmla="*/ 1447 w 1455"/>
                <a:gd name="T75" fmla="*/ 555 h 664"/>
                <a:gd name="T76" fmla="*/ 1455 w 1455"/>
                <a:gd name="T77" fmla="*/ 588 h 664"/>
                <a:gd name="T78" fmla="*/ 1451 w 1455"/>
                <a:gd name="T79" fmla="*/ 611 h 664"/>
                <a:gd name="T80" fmla="*/ 1421 w 1455"/>
                <a:gd name="T81" fmla="*/ 651 h 664"/>
                <a:gd name="T82" fmla="*/ 1386 w 1455"/>
                <a:gd name="T83" fmla="*/ 663 h 664"/>
                <a:gd name="T84" fmla="*/ 943 w 1455"/>
                <a:gd name="T85" fmla="*/ 663 h 664"/>
                <a:gd name="T86" fmla="*/ 905 w 1455"/>
                <a:gd name="T87" fmla="*/ 651 h 664"/>
                <a:gd name="T88" fmla="*/ 860 w 1455"/>
                <a:gd name="T89" fmla="*/ 606 h 664"/>
                <a:gd name="T90" fmla="*/ 816 w 1455"/>
                <a:gd name="T91" fmla="*/ 644 h 664"/>
                <a:gd name="T92" fmla="*/ 771 w 1455"/>
                <a:gd name="T93" fmla="*/ 662 h 664"/>
                <a:gd name="T94" fmla="*/ 486 w 1455"/>
                <a:gd name="T95" fmla="*/ 664 h 664"/>
                <a:gd name="T96" fmla="*/ 414 w 1455"/>
                <a:gd name="T97" fmla="*/ 644 h 664"/>
                <a:gd name="T98" fmla="*/ 366 w 1455"/>
                <a:gd name="T99" fmla="*/ 653 h 664"/>
                <a:gd name="T100" fmla="*/ 135 w 1455"/>
                <a:gd name="T101" fmla="*/ 664 h 664"/>
                <a:gd name="T102" fmla="*/ 96 w 1455"/>
                <a:gd name="T103" fmla="*/ 658 h 664"/>
                <a:gd name="T104" fmla="*/ 49 w 1455"/>
                <a:gd name="T105" fmla="*/ 633 h 664"/>
                <a:gd name="T106" fmla="*/ 18 w 1455"/>
                <a:gd name="T107" fmla="*/ 594 h 664"/>
                <a:gd name="T108" fmla="*/ 2 w 1455"/>
                <a:gd name="T109" fmla="*/ 54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5" h="664">
                  <a:moveTo>
                    <a:pt x="0" y="530"/>
                  </a:moveTo>
                  <a:lnTo>
                    <a:pt x="0" y="530"/>
                  </a:lnTo>
                  <a:lnTo>
                    <a:pt x="2" y="516"/>
                  </a:lnTo>
                  <a:lnTo>
                    <a:pt x="4" y="501"/>
                  </a:lnTo>
                  <a:lnTo>
                    <a:pt x="9" y="486"/>
                  </a:lnTo>
                  <a:lnTo>
                    <a:pt x="14" y="473"/>
                  </a:lnTo>
                  <a:lnTo>
                    <a:pt x="21" y="459"/>
                  </a:lnTo>
                  <a:lnTo>
                    <a:pt x="31" y="447"/>
                  </a:lnTo>
                  <a:lnTo>
                    <a:pt x="41" y="436"/>
                  </a:lnTo>
                  <a:lnTo>
                    <a:pt x="52" y="425"/>
                  </a:lnTo>
                  <a:lnTo>
                    <a:pt x="67" y="414"/>
                  </a:lnTo>
                  <a:lnTo>
                    <a:pt x="63" y="394"/>
                  </a:lnTo>
                  <a:lnTo>
                    <a:pt x="63" y="390"/>
                  </a:lnTo>
                  <a:lnTo>
                    <a:pt x="63" y="390"/>
                  </a:lnTo>
                  <a:lnTo>
                    <a:pt x="61" y="379"/>
                  </a:lnTo>
                  <a:lnTo>
                    <a:pt x="60" y="368"/>
                  </a:lnTo>
                  <a:lnTo>
                    <a:pt x="60" y="368"/>
                  </a:lnTo>
                  <a:lnTo>
                    <a:pt x="61" y="354"/>
                  </a:lnTo>
                  <a:lnTo>
                    <a:pt x="63" y="341"/>
                  </a:lnTo>
                  <a:lnTo>
                    <a:pt x="66" y="328"/>
                  </a:lnTo>
                  <a:lnTo>
                    <a:pt x="70" y="315"/>
                  </a:lnTo>
                  <a:lnTo>
                    <a:pt x="75" y="303"/>
                  </a:lnTo>
                  <a:lnTo>
                    <a:pt x="81" y="292"/>
                  </a:lnTo>
                  <a:lnTo>
                    <a:pt x="88" y="281"/>
                  </a:lnTo>
                  <a:lnTo>
                    <a:pt x="97" y="272"/>
                  </a:lnTo>
                  <a:lnTo>
                    <a:pt x="105" y="262"/>
                  </a:lnTo>
                  <a:lnTo>
                    <a:pt x="115" y="253"/>
                  </a:lnTo>
                  <a:lnTo>
                    <a:pt x="125" y="246"/>
                  </a:lnTo>
                  <a:lnTo>
                    <a:pt x="137" y="239"/>
                  </a:lnTo>
                  <a:lnTo>
                    <a:pt x="148" y="233"/>
                  </a:lnTo>
                  <a:lnTo>
                    <a:pt x="160" y="228"/>
                  </a:lnTo>
                  <a:lnTo>
                    <a:pt x="174" y="224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94" y="220"/>
                  </a:lnTo>
                  <a:lnTo>
                    <a:pt x="216" y="219"/>
                  </a:lnTo>
                  <a:lnTo>
                    <a:pt x="225" y="197"/>
                  </a:lnTo>
                  <a:lnTo>
                    <a:pt x="225" y="197"/>
                  </a:lnTo>
                  <a:lnTo>
                    <a:pt x="230" y="184"/>
                  </a:lnTo>
                  <a:lnTo>
                    <a:pt x="236" y="170"/>
                  </a:lnTo>
                  <a:lnTo>
                    <a:pt x="242" y="157"/>
                  </a:lnTo>
                  <a:lnTo>
                    <a:pt x="250" y="146"/>
                  </a:lnTo>
                  <a:lnTo>
                    <a:pt x="259" y="134"/>
                  </a:lnTo>
                  <a:lnTo>
                    <a:pt x="267" y="124"/>
                  </a:lnTo>
                  <a:lnTo>
                    <a:pt x="278" y="114"/>
                  </a:lnTo>
                  <a:lnTo>
                    <a:pt x="289" y="106"/>
                  </a:lnTo>
                  <a:lnTo>
                    <a:pt x="300" y="97"/>
                  </a:lnTo>
                  <a:lnTo>
                    <a:pt x="312" y="90"/>
                  </a:lnTo>
                  <a:lnTo>
                    <a:pt x="325" y="84"/>
                  </a:lnTo>
                  <a:lnTo>
                    <a:pt x="338" y="79"/>
                  </a:lnTo>
                  <a:lnTo>
                    <a:pt x="352" y="75"/>
                  </a:lnTo>
                  <a:lnTo>
                    <a:pt x="366" y="73"/>
                  </a:lnTo>
                  <a:lnTo>
                    <a:pt x="381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410" y="70"/>
                  </a:lnTo>
                  <a:lnTo>
                    <a:pt x="423" y="73"/>
                  </a:lnTo>
                  <a:lnTo>
                    <a:pt x="438" y="75"/>
                  </a:lnTo>
                  <a:lnTo>
                    <a:pt x="453" y="80"/>
                  </a:lnTo>
                  <a:lnTo>
                    <a:pt x="475" y="87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500" y="53"/>
                  </a:lnTo>
                  <a:lnTo>
                    <a:pt x="515" y="40"/>
                  </a:lnTo>
                  <a:lnTo>
                    <a:pt x="529" y="28"/>
                  </a:lnTo>
                  <a:lnTo>
                    <a:pt x="547" y="18"/>
                  </a:lnTo>
                  <a:lnTo>
                    <a:pt x="564" y="10"/>
                  </a:lnTo>
                  <a:lnTo>
                    <a:pt x="582" y="4"/>
                  </a:lnTo>
                  <a:lnTo>
                    <a:pt x="601" y="1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33" y="1"/>
                  </a:lnTo>
                  <a:lnTo>
                    <a:pt x="645" y="2"/>
                  </a:lnTo>
                  <a:lnTo>
                    <a:pt x="657" y="4"/>
                  </a:lnTo>
                  <a:lnTo>
                    <a:pt x="670" y="8"/>
                  </a:lnTo>
                  <a:lnTo>
                    <a:pt x="681" y="12"/>
                  </a:lnTo>
                  <a:lnTo>
                    <a:pt x="693" y="18"/>
                  </a:lnTo>
                  <a:lnTo>
                    <a:pt x="704" y="24"/>
                  </a:lnTo>
                  <a:lnTo>
                    <a:pt x="715" y="30"/>
                  </a:lnTo>
                  <a:lnTo>
                    <a:pt x="731" y="41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68" y="23"/>
                  </a:lnTo>
                  <a:lnTo>
                    <a:pt x="790" y="17"/>
                  </a:lnTo>
                  <a:lnTo>
                    <a:pt x="813" y="12"/>
                  </a:lnTo>
                  <a:lnTo>
                    <a:pt x="835" y="10"/>
                  </a:lnTo>
                  <a:lnTo>
                    <a:pt x="835" y="10"/>
                  </a:lnTo>
                  <a:lnTo>
                    <a:pt x="857" y="12"/>
                  </a:lnTo>
                  <a:lnTo>
                    <a:pt x="878" y="15"/>
                  </a:lnTo>
                  <a:lnTo>
                    <a:pt x="899" y="21"/>
                  </a:lnTo>
                  <a:lnTo>
                    <a:pt x="918" y="29"/>
                  </a:lnTo>
                  <a:lnTo>
                    <a:pt x="937" y="40"/>
                  </a:lnTo>
                  <a:lnTo>
                    <a:pt x="955" y="52"/>
                  </a:lnTo>
                  <a:lnTo>
                    <a:pt x="971" y="65"/>
                  </a:lnTo>
                  <a:lnTo>
                    <a:pt x="985" y="82"/>
                  </a:lnTo>
                  <a:lnTo>
                    <a:pt x="996" y="97"/>
                  </a:lnTo>
                  <a:lnTo>
                    <a:pt x="1016" y="93"/>
                  </a:lnTo>
                  <a:lnTo>
                    <a:pt x="1016" y="93"/>
                  </a:lnTo>
                  <a:lnTo>
                    <a:pt x="1024" y="91"/>
                  </a:lnTo>
                  <a:lnTo>
                    <a:pt x="1024" y="91"/>
                  </a:lnTo>
                  <a:lnTo>
                    <a:pt x="1039" y="90"/>
                  </a:lnTo>
                  <a:lnTo>
                    <a:pt x="1054" y="91"/>
                  </a:lnTo>
                  <a:lnTo>
                    <a:pt x="1067" y="92"/>
                  </a:lnTo>
                  <a:lnTo>
                    <a:pt x="1082" y="96"/>
                  </a:lnTo>
                  <a:lnTo>
                    <a:pt x="1095" y="100"/>
                  </a:lnTo>
                  <a:lnTo>
                    <a:pt x="1107" y="106"/>
                  </a:lnTo>
                  <a:lnTo>
                    <a:pt x="1121" y="113"/>
                  </a:lnTo>
                  <a:lnTo>
                    <a:pt x="1132" y="121"/>
                  </a:lnTo>
                  <a:lnTo>
                    <a:pt x="1132" y="121"/>
                  </a:lnTo>
                  <a:lnTo>
                    <a:pt x="1146" y="134"/>
                  </a:lnTo>
                  <a:lnTo>
                    <a:pt x="1158" y="148"/>
                  </a:lnTo>
                  <a:lnTo>
                    <a:pt x="1168" y="165"/>
                  </a:lnTo>
                  <a:lnTo>
                    <a:pt x="1177" y="182"/>
                  </a:lnTo>
                  <a:lnTo>
                    <a:pt x="1184" y="202"/>
                  </a:lnTo>
                  <a:lnTo>
                    <a:pt x="1204" y="203"/>
                  </a:lnTo>
                  <a:lnTo>
                    <a:pt x="1204" y="203"/>
                  </a:lnTo>
                  <a:lnTo>
                    <a:pt x="1223" y="206"/>
                  </a:lnTo>
                  <a:lnTo>
                    <a:pt x="1239" y="209"/>
                  </a:lnTo>
                  <a:lnTo>
                    <a:pt x="1239" y="209"/>
                  </a:lnTo>
                  <a:lnTo>
                    <a:pt x="1251" y="215"/>
                  </a:lnTo>
                  <a:lnTo>
                    <a:pt x="1262" y="222"/>
                  </a:lnTo>
                  <a:lnTo>
                    <a:pt x="1273" y="229"/>
                  </a:lnTo>
                  <a:lnTo>
                    <a:pt x="1284" y="237"/>
                  </a:lnTo>
                  <a:lnTo>
                    <a:pt x="1293" y="246"/>
                  </a:lnTo>
                  <a:lnTo>
                    <a:pt x="1301" y="257"/>
                  </a:lnTo>
                  <a:lnTo>
                    <a:pt x="1308" y="268"/>
                  </a:lnTo>
                  <a:lnTo>
                    <a:pt x="1314" y="279"/>
                  </a:lnTo>
                  <a:lnTo>
                    <a:pt x="1314" y="279"/>
                  </a:lnTo>
                  <a:lnTo>
                    <a:pt x="1321" y="292"/>
                  </a:lnTo>
                  <a:lnTo>
                    <a:pt x="1324" y="307"/>
                  </a:lnTo>
                  <a:lnTo>
                    <a:pt x="1327" y="322"/>
                  </a:lnTo>
                  <a:lnTo>
                    <a:pt x="1328" y="336"/>
                  </a:lnTo>
                  <a:lnTo>
                    <a:pt x="1327" y="362"/>
                  </a:lnTo>
                  <a:lnTo>
                    <a:pt x="1344" y="370"/>
                  </a:lnTo>
                  <a:lnTo>
                    <a:pt x="1344" y="370"/>
                  </a:lnTo>
                  <a:lnTo>
                    <a:pt x="1360" y="380"/>
                  </a:lnTo>
                  <a:lnTo>
                    <a:pt x="1373" y="392"/>
                  </a:lnTo>
                  <a:lnTo>
                    <a:pt x="1385" y="405"/>
                  </a:lnTo>
                  <a:lnTo>
                    <a:pt x="1396" y="419"/>
                  </a:lnTo>
                  <a:lnTo>
                    <a:pt x="1403" y="435"/>
                  </a:lnTo>
                  <a:lnTo>
                    <a:pt x="1410" y="452"/>
                  </a:lnTo>
                  <a:lnTo>
                    <a:pt x="1413" y="469"/>
                  </a:lnTo>
                  <a:lnTo>
                    <a:pt x="1414" y="487"/>
                  </a:lnTo>
                  <a:lnTo>
                    <a:pt x="1414" y="487"/>
                  </a:lnTo>
                  <a:lnTo>
                    <a:pt x="1414" y="494"/>
                  </a:lnTo>
                  <a:lnTo>
                    <a:pt x="1412" y="518"/>
                  </a:lnTo>
                  <a:lnTo>
                    <a:pt x="1425" y="528"/>
                  </a:lnTo>
                  <a:lnTo>
                    <a:pt x="1425" y="528"/>
                  </a:lnTo>
                  <a:lnTo>
                    <a:pt x="1431" y="534"/>
                  </a:lnTo>
                  <a:lnTo>
                    <a:pt x="1438" y="540"/>
                  </a:lnTo>
                  <a:lnTo>
                    <a:pt x="1442" y="547"/>
                  </a:lnTo>
                  <a:lnTo>
                    <a:pt x="1447" y="555"/>
                  </a:lnTo>
                  <a:lnTo>
                    <a:pt x="1450" y="562"/>
                  </a:lnTo>
                  <a:lnTo>
                    <a:pt x="1452" y="570"/>
                  </a:lnTo>
                  <a:lnTo>
                    <a:pt x="1453" y="579"/>
                  </a:lnTo>
                  <a:lnTo>
                    <a:pt x="1455" y="588"/>
                  </a:lnTo>
                  <a:lnTo>
                    <a:pt x="1455" y="588"/>
                  </a:lnTo>
                  <a:lnTo>
                    <a:pt x="1453" y="595"/>
                  </a:lnTo>
                  <a:lnTo>
                    <a:pt x="1453" y="603"/>
                  </a:lnTo>
                  <a:lnTo>
                    <a:pt x="1451" y="611"/>
                  </a:lnTo>
                  <a:lnTo>
                    <a:pt x="1449" y="617"/>
                  </a:lnTo>
                  <a:lnTo>
                    <a:pt x="1441" y="630"/>
                  </a:lnTo>
                  <a:lnTo>
                    <a:pt x="1431" y="641"/>
                  </a:lnTo>
                  <a:lnTo>
                    <a:pt x="1421" y="651"/>
                  </a:lnTo>
                  <a:lnTo>
                    <a:pt x="1408" y="658"/>
                  </a:lnTo>
                  <a:lnTo>
                    <a:pt x="1401" y="661"/>
                  </a:lnTo>
                  <a:lnTo>
                    <a:pt x="1394" y="662"/>
                  </a:lnTo>
                  <a:lnTo>
                    <a:pt x="1386" y="663"/>
                  </a:lnTo>
                  <a:lnTo>
                    <a:pt x="1378" y="664"/>
                  </a:lnTo>
                  <a:lnTo>
                    <a:pt x="954" y="664"/>
                  </a:lnTo>
                  <a:lnTo>
                    <a:pt x="954" y="664"/>
                  </a:lnTo>
                  <a:lnTo>
                    <a:pt x="943" y="663"/>
                  </a:lnTo>
                  <a:lnTo>
                    <a:pt x="933" y="662"/>
                  </a:lnTo>
                  <a:lnTo>
                    <a:pt x="923" y="658"/>
                  </a:lnTo>
                  <a:lnTo>
                    <a:pt x="913" y="655"/>
                  </a:lnTo>
                  <a:lnTo>
                    <a:pt x="905" y="651"/>
                  </a:lnTo>
                  <a:lnTo>
                    <a:pt x="896" y="645"/>
                  </a:lnTo>
                  <a:lnTo>
                    <a:pt x="889" y="638"/>
                  </a:lnTo>
                  <a:lnTo>
                    <a:pt x="882" y="630"/>
                  </a:lnTo>
                  <a:lnTo>
                    <a:pt x="860" y="606"/>
                  </a:lnTo>
                  <a:lnTo>
                    <a:pt x="835" y="628"/>
                  </a:lnTo>
                  <a:lnTo>
                    <a:pt x="835" y="628"/>
                  </a:lnTo>
                  <a:lnTo>
                    <a:pt x="827" y="636"/>
                  </a:lnTo>
                  <a:lnTo>
                    <a:pt x="816" y="644"/>
                  </a:lnTo>
                  <a:lnTo>
                    <a:pt x="805" y="650"/>
                  </a:lnTo>
                  <a:lnTo>
                    <a:pt x="794" y="655"/>
                  </a:lnTo>
                  <a:lnTo>
                    <a:pt x="783" y="658"/>
                  </a:lnTo>
                  <a:lnTo>
                    <a:pt x="771" y="662"/>
                  </a:lnTo>
                  <a:lnTo>
                    <a:pt x="759" y="663"/>
                  </a:lnTo>
                  <a:lnTo>
                    <a:pt x="746" y="664"/>
                  </a:lnTo>
                  <a:lnTo>
                    <a:pt x="486" y="664"/>
                  </a:lnTo>
                  <a:lnTo>
                    <a:pt x="486" y="664"/>
                  </a:lnTo>
                  <a:lnTo>
                    <a:pt x="467" y="662"/>
                  </a:lnTo>
                  <a:lnTo>
                    <a:pt x="449" y="658"/>
                  </a:lnTo>
                  <a:lnTo>
                    <a:pt x="431" y="652"/>
                  </a:lnTo>
                  <a:lnTo>
                    <a:pt x="414" y="644"/>
                  </a:lnTo>
                  <a:lnTo>
                    <a:pt x="397" y="634"/>
                  </a:lnTo>
                  <a:lnTo>
                    <a:pt x="380" y="645"/>
                  </a:lnTo>
                  <a:lnTo>
                    <a:pt x="380" y="645"/>
                  </a:lnTo>
                  <a:lnTo>
                    <a:pt x="366" y="653"/>
                  </a:lnTo>
                  <a:lnTo>
                    <a:pt x="352" y="659"/>
                  </a:lnTo>
                  <a:lnTo>
                    <a:pt x="337" y="663"/>
                  </a:lnTo>
                  <a:lnTo>
                    <a:pt x="321" y="664"/>
                  </a:lnTo>
                  <a:lnTo>
                    <a:pt x="135" y="664"/>
                  </a:lnTo>
                  <a:lnTo>
                    <a:pt x="135" y="664"/>
                  </a:lnTo>
                  <a:lnTo>
                    <a:pt x="121" y="663"/>
                  </a:lnTo>
                  <a:lnTo>
                    <a:pt x="108" y="661"/>
                  </a:lnTo>
                  <a:lnTo>
                    <a:pt x="96" y="658"/>
                  </a:lnTo>
                  <a:lnTo>
                    <a:pt x="82" y="653"/>
                  </a:lnTo>
                  <a:lnTo>
                    <a:pt x="71" y="647"/>
                  </a:lnTo>
                  <a:lnTo>
                    <a:pt x="60" y="641"/>
                  </a:lnTo>
                  <a:lnTo>
                    <a:pt x="49" y="633"/>
                  </a:lnTo>
                  <a:lnTo>
                    <a:pt x="41" y="624"/>
                  </a:lnTo>
                  <a:lnTo>
                    <a:pt x="32" y="616"/>
                  </a:lnTo>
                  <a:lnTo>
                    <a:pt x="24" y="605"/>
                  </a:lnTo>
                  <a:lnTo>
                    <a:pt x="18" y="594"/>
                  </a:lnTo>
                  <a:lnTo>
                    <a:pt x="11" y="581"/>
                  </a:lnTo>
                  <a:lnTo>
                    <a:pt x="7" y="569"/>
                  </a:lnTo>
                  <a:lnTo>
                    <a:pt x="4" y="557"/>
                  </a:lnTo>
                  <a:lnTo>
                    <a:pt x="2" y="544"/>
                  </a:lnTo>
                  <a:lnTo>
                    <a:pt x="0" y="53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Freeform 38"/>
            <p:cNvSpPr>
              <a:spLocks noEditPoints="1"/>
            </p:cNvSpPr>
            <p:nvPr/>
          </p:nvSpPr>
          <p:spPr bwMode="auto">
            <a:xfrm>
              <a:off x="1569284" y="2090613"/>
              <a:ext cx="1232242" cy="590957"/>
            </a:xfrm>
            <a:custGeom>
              <a:avLst/>
              <a:gdLst>
                <a:gd name="T0" fmla="*/ 1386 w 1516"/>
                <a:gd name="T1" fmla="*/ 335 h 727"/>
                <a:gd name="T2" fmla="*/ 1214 w 1516"/>
                <a:gd name="T3" fmla="*/ 162 h 727"/>
                <a:gd name="T4" fmla="*/ 964 w 1516"/>
                <a:gd name="T5" fmla="*/ 34 h 727"/>
                <a:gd name="T6" fmla="*/ 711 w 1516"/>
                <a:gd name="T7" fmla="*/ 10 h 727"/>
                <a:gd name="T8" fmla="*/ 407 w 1516"/>
                <a:gd name="T9" fmla="*/ 72 h 727"/>
                <a:gd name="T10" fmla="*/ 179 w 1516"/>
                <a:gd name="T11" fmla="*/ 230 h 727"/>
                <a:gd name="T12" fmla="*/ 62 w 1516"/>
                <a:gd name="T13" fmla="*/ 433 h 727"/>
                <a:gd name="T14" fmla="*/ 87 w 1516"/>
                <a:gd name="T15" fmla="*/ 707 h 727"/>
                <a:gd name="T16" fmla="*/ 480 w 1516"/>
                <a:gd name="T17" fmla="*/ 723 h 727"/>
                <a:gd name="T18" fmla="*/ 956 w 1516"/>
                <a:gd name="T19" fmla="*/ 724 h 727"/>
                <a:gd name="T20" fmla="*/ 1516 w 1516"/>
                <a:gd name="T21" fmla="*/ 620 h 727"/>
                <a:gd name="T22" fmla="*/ 931 w 1516"/>
                <a:gd name="T23" fmla="*/ 637 h 727"/>
                <a:gd name="T24" fmla="*/ 904 w 1516"/>
                <a:gd name="T25" fmla="*/ 461 h 727"/>
                <a:gd name="T26" fmla="*/ 854 w 1516"/>
                <a:gd name="T27" fmla="*/ 500 h 727"/>
                <a:gd name="T28" fmla="*/ 797 w 1516"/>
                <a:gd name="T29" fmla="*/ 662 h 727"/>
                <a:gd name="T30" fmla="*/ 407 w 1516"/>
                <a:gd name="T31" fmla="*/ 559 h 727"/>
                <a:gd name="T32" fmla="*/ 345 w 1516"/>
                <a:gd name="T33" fmla="*/ 549 h 727"/>
                <a:gd name="T34" fmla="*/ 126 w 1516"/>
                <a:gd name="T35" fmla="*/ 656 h 727"/>
                <a:gd name="T36" fmla="*/ 87 w 1516"/>
                <a:gd name="T37" fmla="*/ 498 h 727"/>
                <a:gd name="T38" fmla="*/ 202 w 1516"/>
                <a:gd name="T39" fmla="*/ 526 h 727"/>
                <a:gd name="T40" fmla="*/ 256 w 1516"/>
                <a:gd name="T41" fmla="*/ 487 h 727"/>
                <a:gd name="T42" fmla="*/ 328 w 1516"/>
                <a:gd name="T43" fmla="*/ 458 h 727"/>
                <a:gd name="T44" fmla="*/ 235 w 1516"/>
                <a:gd name="T45" fmla="*/ 413 h 727"/>
                <a:gd name="T46" fmla="*/ 163 w 1516"/>
                <a:gd name="T47" fmla="*/ 311 h 727"/>
                <a:gd name="T48" fmla="*/ 333 w 1516"/>
                <a:gd name="T49" fmla="*/ 321 h 727"/>
                <a:gd name="T50" fmla="*/ 358 w 1516"/>
                <a:gd name="T51" fmla="*/ 266 h 727"/>
                <a:gd name="T52" fmla="*/ 413 w 1516"/>
                <a:gd name="T53" fmla="*/ 134 h 727"/>
                <a:gd name="T54" fmla="*/ 557 w 1516"/>
                <a:gd name="T55" fmla="*/ 273 h 727"/>
                <a:gd name="T56" fmla="*/ 445 w 1516"/>
                <a:gd name="T57" fmla="*/ 490 h 727"/>
                <a:gd name="T58" fmla="*/ 676 w 1516"/>
                <a:gd name="T59" fmla="*/ 587 h 727"/>
                <a:gd name="T60" fmla="*/ 779 w 1516"/>
                <a:gd name="T61" fmla="*/ 601 h 727"/>
                <a:gd name="T62" fmla="*/ 722 w 1516"/>
                <a:gd name="T63" fmla="*/ 501 h 727"/>
                <a:gd name="T64" fmla="*/ 814 w 1516"/>
                <a:gd name="T65" fmla="*/ 430 h 727"/>
                <a:gd name="T66" fmla="*/ 694 w 1516"/>
                <a:gd name="T67" fmla="*/ 434 h 727"/>
                <a:gd name="T68" fmla="*/ 563 w 1516"/>
                <a:gd name="T69" fmla="*/ 519 h 727"/>
                <a:gd name="T70" fmla="*/ 512 w 1516"/>
                <a:gd name="T71" fmla="*/ 374 h 727"/>
                <a:gd name="T72" fmla="*/ 664 w 1516"/>
                <a:gd name="T73" fmla="*/ 365 h 727"/>
                <a:gd name="T74" fmla="*/ 713 w 1516"/>
                <a:gd name="T75" fmla="*/ 326 h 727"/>
                <a:gd name="T76" fmla="*/ 550 w 1516"/>
                <a:gd name="T77" fmla="*/ 112 h 727"/>
                <a:gd name="T78" fmla="*/ 736 w 1516"/>
                <a:gd name="T79" fmla="*/ 147 h 727"/>
                <a:gd name="T80" fmla="*/ 729 w 1516"/>
                <a:gd name="T81" fmla="*/ 224 h 727"/>
                <a:gd name="T82" fmla="*/ 800 w 1516"/>
                <a:gd name="T83" fmla="*/ 195 h 727"/>
                <a:gd name="T84" fmla="*/ 872 w 1516"/>
                <a:gd name="T85" fmla="*/ 240 h 727"/>
                <a:gd name="T86" fmla="*/ 896 w 1516"/>
                <a:gd name="T87" fmla="*/ 174 h 727"/>
                <a:gd name="T88" fmla="*/ 913 w 1516"/>
                <a:gd name="T89" fmla="*/ 82 h 727"/>
                <a:gd name="T90" fmla="*/ 992 w 1516"/>
                <a:gd name="T91" fmla="*/ 305 h 727"/>
                <a:gd name="T92" fmla="*/ 857 w 1516"/>
                <a:gd name="T93" fmla="*/ 335 h 727"/>
                <a:gd name="T94" fmla="*/ 902 w 1516"/>
                <a:gd name="T95" fmla="*/ 379 h 727"/>
                <a:gd name="T96" fmla="*/ 1007 w 1516"/>
                <a:gd name="T97" fmla="*/ 446 h 727"/>
                <a:gd name="T98" fmla="*/ 1015 w 1516"/>
                <a:gd name="T99" fmla="*/ 523 h 727"/>
                <a:gd name="T100" fmla="*/ 1069 w 1516"/>
                <a:gd name="T101" fmla="*/ 386 h 727"/>
                <a:gd name="T102" fmla="*/ 1110 w 1516"/>
                <a:gd name="T103" fmla="*/ 161 h 727"/>
                <a:gd name="T104" fmla="*/ 1134 w 1516"/>
                <a:gd name="T105" fmla="*/ 228 h 727"/>
                <a:gd name="T106" fmla="*/ 1169 w 1516"/>
                <a:gd name="T107" fmla="*/ 282 h 727"/>
                <a:gd name="T108" fmla="*/ 1316 w 1516"/>
                <a:gd name="T109" fmla="*/ 324 h 727"/>
                <a:gd name="T110" fmla="*/ 1164 w 1516"/>
                <a:gd name="T111" fmla="*/ 452 h 727"/>
                <a:gd name="T112" fmla="*/ 1106 w 1516"/>
                <a:gd name="T113" fmla="*/ 580 h 727"/>
                <a:gd name="T114" fmla="*/ 1202 w 1516"/>
                <a:gd name="T115" fmla="*/ 539 h 727"/>
                <a:gd name="T116" fmla="*/ 1274 w 1516"/>
                <a:gd name="T117" fmla="*/ 577 h 727"/>
                <a:gd name="T118" fmla="*/ 1246 w 1516"/>
                <a:gd name="T119" fmla="*/ 444 h 727"/>
                <a:gd name="T120" fmla="*/ 1409 w 1516"/>
                <a:gd name="T121" fmla="*/ 493 h 727"/>
                <a:gd name="T122" fmla="*/ 1335 w 1516"/>
                <a:gd name="T123" fmla="*/ 569 h 727"/>
                <a:gd name="T124" fmla="*/ 1433 w 1516"/>
                <a:gd name="T125" fmla="*/ 58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6" h="727">
                  <a:moveTo>
                    <a:pt x="1475" y="535"/>
                  </a:moveTo>
                  <a:lnTo>
                    <a:pt x="1475" y="535"/>
                  </a:lnTo>
                  <a:lnTo>
                    <a:pt x="1476" y="527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76" y="507"/>
                  </a:lnTo>
                  <a:lnTo>
                    <a:pt x="1475" y="496"/>
                  </a:lnTo>
                  <a:lnTo>
                    <a:pt x="1472" y="485"/>
                  </a:lnTo>
                  <a:lnTo>
                    <a:pt x="1470" y="474"/>
                  </a:lnTo>
                  <a:lnTo>
                    <a:pt x="1466" y="463"/>
                  </a:lnTo>
                  <a:lnTo>
                    <a:pt x="1463" y="454"/>
                  </a:lnTo>
                  <a:lnTo>
                    <a:pt x="1458" y="444"/>
                  </a:lnTo>
                  <a:lnTo>
                    <a:pt x="1452" y="434"/>
                  </a:lnTo>
                  <a:lnTo>
                    <a:pt x="1440" y="416"/>
                  </a:lnTo>
                  <a:lnTo>
                    <a:pt x="1425" y="400"/>
                  </a:lnTo>
                  <a:lnTo>
                    <a:pt x="1408" y="386"/>
                  </a:lnTo>
                  <a:lnTo>
                    <a:pt x="1388" y="374"/>
                  </a:lnTo>
                  <a:lnTo>
                    <a:pt x="1388" y="374"/>
                  </a:lnTo>
                  <a:lnTo>
                    <a:pt x="1388" y="355"/>
                  </a:lnTo>
                  <a:lnTo>
                    <a:pt x="1386" y="335"/>
                  </a:lnTo>
                  <a:lnTo>
                    <a:pt x="1381" y="316"/>
                  </a:lnTo>
                  <a:lnTo>
                    <a:pt x="1374" y="297"/>
                  </a:lnTo>
                  <a:lnTo>
                    <a:pt x="1374" y="297"/>
                  </a:lnTo>
                  <a:lnTo>
                    <a:pt x="1365" y="283"/>
                  </a:lnTo>
                  <a:lnTo>
                    <a:pt x="1357" y="269"/>
                  </a:lnTo>
                  <a:lnTo>
                    <a:pt x="1346" y="257"/>
                  </a:lnTo>
                  <a:lnTo>
                    <a:pt x="1335" y="245"/>
                  </a:lnTo>
                  <a:lnTo>
                    <a:pt x="1323" y="235"/>
                  </a:lnTo>
                  <a:lnTo>
                    <a:pt x="1309" y="227"/>
                  </a:lnTo>
                  <a:lnTo>
                    <a:pt x="1294" y="218"/>
                  </a:lnTo>
                  <a:lnTo>
                    <a:pt x="1279" y="212"/>
                  </a:lnTo>
                  <a:lnTo>
                    <a:pt x="1279" y="212"/>
                  </a:lnTo>
                  <a:lnTo>
                    <a:pt x="1269" y="208"/>
                  </a:lnTo>
                  <a:lnTo>
                    <a:pt x="1258" y="206"/>
                  </a:lnTo>
                  <a:lnTo>
                    <a:pt x="1236" y="204"/>
                  </a:lnTo>
                  <a:lnTo>
                    <a:pt x="1236" y="204"/>
                  </a:lnTo>
                  <a:lnTo>
                    <a:pt x="1232" y="193"/>
                  </a:lnTo>
                  <a:lnTo>
                    <a:pt x="1226" y="183"/>
                  </a:lnTo>
                  <a:lnTo>
                    <a:pt x="1221" y="172"/>
                  </a:lnTo>
                  <a:lnTo>
                    <a:pt x="1214" y="162"/>
                  </a:lnTo>
                  <a:lnTo>
                    <a:pt x="1207" y="153"/>
                  </a:lnTo>
                  <a:lnTo>
                    <a:pt x="1199" y="145"/>
                  </a:lnTo>
                  <a:lnTo>
                    <a:pt x="1191" y="136"/>
                  </a:lnTo>
                  <a:lnTo>
                    <a:pt x="1181" y="128"/>
                  </a:lnTo>
                  <a:lnTo>
                    <a:pt x="1181" y="128"/>
                  </a:lnTo>
                  <a:lnTo>
                    <a:pt x="1168" y="118"/>
                  </a:lnTo>
                  <a:lnTo>
                    <a:pt x="1152" y="110"/>
                  </a:lnTo>
                  <a:lnTo>
                    <a:pt x="1136" y="102"/>
                  </a:lnTo>
                  <a:lnTo>
                    <a:pt x="1120" y="97"/>
                  </a:lnTo>
                  <a:lnTo>
                    <a:pt x="1103" y="93"/>
                  </a:lnTo>
                  <a:lnTo>
                    <a:pt x="1086" y="91"/>
                  </a:lnTo>
                  <a:lnTo>
                    <a:pt x="1069" y="90"/>
                  </a:lnTo>
                  <a:lnTo>
                    <a:pt x="1051" y="91"/>
                  </a:lnTo>
                  <a:lnTo>
                    <a:pt x="1051" y="91"/>
                  </a:lnTo>
                  <a:lnTo>
                    <a:pt x="1040" y="94"/>
                  </a:lnTo>
                  <a:lnTo>
                    <a:pt x="1040" y="94"/>
                  </a:lnTo>
                  <a:lnTo>
                    <a:pt x="1023" y="75"/>
                  </a:lnTo>
                  <a:lnTo>
                    <a:pt x="1004" y="60"/>
                  </a:lnTo>
                  <a:lnTo>
                    <a:pt x="985" y="45"/>
                  </a:lnTo>
                  <a:lnTo>
                    <a:pt x="964" y="34"/>
                  </a:lnTo>
                  <a:lnTo>
                    <a:pt x="941" y="24"/>
                  </a:lnTo>
                  <a:lnTo>
                    <a:pt x="917" y="17"/>
                  </a:lnTo>
                  <a:lnTo>
                    <a:pt x="904" y="14"/>
                  </a:lnTo>
                  <a:lnTo>
                    <a:pt x="892" y="12"/>
                  </a:lnTo>
                  <a:lnTo>
                    <a:pt x="879" y="11"/>
                  </a:lnTo>
                  <a:lnTo>
                    <a:pt x="865" y="11"/>
                  </a:lnTo>
                  <a:lnTo>
                    <a:pt x="865" y="11"/>
                  </a:lnTo>
                  <a:lnTo>
                    <a:pt x="852" y="11"/>
                  </a:lnTo>
                  <a:lnTo>
                    <a:pt x="839" y="12"/>
                  </a:lnTo>
                  <a:lnTo>
                    <a:pt x="825" y="14"/>
                  </a:lnTo>
                  <a:lnTo>
                    <a:pt x="813" y="17"/>
                  </a:lnTo>
                  <a:lnTo>
                    <a:pt x="800" y="21"/>
                  </a:lnTo>
                  <a:lnTo>
                    <a:pt x="787" y="25"/>
                  </a:lnTo>
                  <a:lnTo>
                    <a:pt x="775" y="30"/>
                  </a:lnTo>
                  <a:lnTo>
                    <a:pt x="763" y="36"/>
                  </a:lnTo>
                  <a:lnTo>
                    <a:pt x="763" y="36"/>
                  </a:lnTo>
                  <a:lnTo>
                    <a:pt x="751" y="29"/>
                  </a:lnTo>
                  <a:lnTo>
                    <a:pt x="737" y="22"/>
                  </a:lnTo>
                  <a:lnTo>
                    <a:pt x="724" y="16"/>
                  </a:lnTo>
                  <a:lnTo>
                    <a:pt x="711" y="10"/>
                  </a:lnTo>
                  <a:lnTo>
                    <a:pt x="696" y="6"/>
                  </a:lnTo>
                  <a:lnTo>
                    <a:pt x="681" y="3"/>
                  </a:lnTo>
                  <a:lnTo>
                    <a:pt x="667" y="1"/>
                  </a:lnTo>
                  <a:lnTo>
                    <a:pt x="651" y="0"/>
                  </a:lnTo>
                  <a:lnTo>
                    <a:pt x="651" y="0"/>
                  </a:lnTo>
                  <a:lnTo>
                    <a:pt x="628" y="2"/>
                  </a:lnTo>
                  <a:lnTo>
                    <a:pt x="605" y="6"/>
                  </a:lnTo>
                  <a:lnTo>
                    <a:pt x="583" y="13"/>
                  </a:lnTo>
                  <a:lnTo>
                    <a:pt x="562" y="22"/>
                  </a:lnTo>
                  <a:lnTo>
                    <a:pt x="541" y="34"/>
                  </a:lnTo>
                  <a:lnTo>
                    <a:pt x="524" y="47"/>
                  </a:lnTo>
                  <a:lnTo>
                    <a:pt x="507" y="63"/>
                  </a:lnTo>
                  <a:lnTo>
                    <a:pt x="492" y="82"/>
                  </a:lnTo>
                  <a:lnTo>
                    <a:pt x="492" y="82"/>
                  </a:lnTo>
                  <a:lnTo>
                    <a:pt x="477" y="77"/>
                  </a:lnTo>
                  <a:lnTo>
                    <a:pt x="460" y="73"/>
                  </a:lnTo>
                  <a:lnTo>
                    <a:pt x="442" y="72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07" y="72"/>
                  </a:lnTo>
                  <a:lnTo>
                    <a:pt x="390" y="73"/>
                  </a:lnTo>
                  <a:lnTo>
                    <a:pt x="374" y="77"/>
                  </a:lnTo>
                  <a:lnTo>
                    <a:pt x="358" y="82"/>
                  </a:lnTo>
                  <a:lnTo>
                    <a:pt x="342" y="88"/>
                  </a:lnTo>
                  <a:lnTo>
                    <a:pt x="327" y="95"/>
                  </a:lnTo>
                  <a:lnTo>
                    <a:pt x="313" y="103"/>
                  </a:lnTo>
                  <a:lnTo>
                    <a:pt x="300" y="112"/>
                  </a:lnTo>
                  <a:lnTo>
                    <a:pt x="286" y="123"/>
                  </a:lnTo>
                  <a:lnTo>
                    <a:pt x="274" y="134"/>
                  </a:lnTo>
                  <a:lnTo>
                    <a:pt x="263" y="146"/>
                  </a:lnTo>
                  <a:lnTo>
                    <a:pt x="254" y="160"/>
                  </a:lnTo>
                  <a:lnTo>
                    <a:pt x="245" y="174"/>
                  </a:lnTo>
                  <a:lnTo>
                    <a:pt x="236" y="189"/>
                  </a:lnTo>
                  <a:lnTo>
                    <a:pt x="230" y="205"/>
                  </a:lnTo>
                  <a:lnTo>
                    <a:pt x="224" y="221"/>
                  </a:lnTo>
                  <a:lnTo>
                    <a:pt x="224" y="221"/>
                  </a:lnTo>
                  <a:lnTo>
                    <a:pt x="212" y="222"/>
                  </a:lnTo>
                  <a:lnTo>
                    <a:pt x="212" y="222"/>
                  </a:lnTo>
                  <a:lnTo>
                    <a:pt x="195" y="225"/>
                  </a:lnTo>
                  <a:lnTo>
                    <a:pt x="179" y="230"/>
                  </a:lnTo>
                  <a:lnTo>
                    <a:pt x="165" y="235"/>
                  </a:lnTo>
                  <a:lnTo>
                    <a:pt x="150" y="243"/>
                  </a:lnTo>
                  <a:lnTo>
                    <a:pt x="136" y="251"/>
                  </a:lnTo>
                  <a:lnTo>
                    <a:pt x="124" y="261"/>
                  </a:lnTo>
                  <a:lnTo>
                    <a:pt x="112" y="272"/>
                  </a:lnTo>
                  <a:lnTo>
                    <a:pt x="102" y="283"/>
                  </a:lnTo>
                  <a:lnTo>
                    <a:pt x="93" y="295"/>
                  </a:lnTo>
                  <a:lnTo>
                    <a:pt x="84" y="308"/>
                  </a:lnTo>
                  <a:lnTo>
                    <a:pt x="77" y="323"/>
                  </a:lnTo>
                  <a:lnTo>
                    <a:pt x="71" y="336"/>
                  </a:lnTo>
                  <a:lnTo>
                    <a:pt x="66" y="352"/>
                  </a:lnTo>
                  <a:lnTo>
                    <a:pt x="62" y="368"/>
                  </a:lnTo>
                  <a:lnTo>
                    <a:pt x="60" y="384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60" y="413"/>
                  </a:lnTo>
                  <a:lnTo>
                    <a:pt x="61" y="428"/>
                  </a:lnTo>
                  <a:lnTo>
                    <a:pt x="61" y="428"/>
                  </a:lnTo>
                  <a:lnTo>
                    <a:pt x="62" y="433"/>
                  </a:lnTo>
                  <a:lnTo>
                    <a:pt x="62" y="433"/>
                  </a:lnTo>
                  <a:lnTo>
                    <a:pt x="49" y="445"/>
                  </a:lnTo>
                  <a:lnTo>
                    <a:pt x="37" y="458"/>
                  </a:lnTo>
                  <a:lnTo>
                    <a:pt x="26" y="473"/>
                  </a:lnTo>
                  <a:lnTo>
                    <a:pt x="17" y="489"/>
                  </a:lnTo>
                  <a:lnTo>
                    <a:pt x="10" y="506"/>
                  </a:lnTo>
                  <a:lnTo>
                    <a:pt x="4" y="524"/>
                  </a:lnTo>
                  <a:lnTo>
                    <a:pt x="0" y="543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579"/>
                  </a:lnTo>
                  <a:lnTo>
                    <a:pt x="2" y="595"/>
                  </a:lnTo>
                  <a:lnTo>
                    <a:pt x="7" y="611"/>
                  </a:lnTo>
                  <a:lnTo>
                    <a:pt x="12" y="627"/>
                  </a:lnTo>
                  <a:lnTo>
                    <a:pt x="19" y="640"/>
                  </a:lnTo>
                  <a:lnTo>
                    <a:pt x="28" y="655"/>
                  </a:lnTo>
                  <a:lnTo>
                    <a:pt x="38" y="667"/>
                  </a:lnTo>
                  <a:lnTo>
                    <a:pt x="48" y="679"/>
                  </a:lnTo>
                  <a:lnTo>
                    <a:pt x="60" y="689"/>
                  </a:lnTo>
                  <a:lnTo>
                    <a:pt x="72" y="699"/>
                  </a:lnTo>
                  <a:lnTo>
                    <a:pt x="87" y="707"/>
                  </a:lnTo>
                  <a:lnTo>
                    <a:pt x="100" y="715"/>
                  </a:lnTo>
                  <a:lnTo>
                    <a:pt x="116" y="720"/>
                  </a:lnTo>
                  <a:lnTo>
                    <a:pt x="132" y="724"/>
                  </a:lnTo>
                  <a:lnTo>
                    <a:pt x="147" y="727"/>
                  </a:lnTo>
                  <a:lnTo>
                    <a:pt x="165" y="727"/>
                  </a:lnTo>
                  <a:lnTo>
                    <a:pt x="351" y="727"/>
                  </a:lnTo>
                  <a:lnTo>
                    <a:pt x="351" y="727"/>
                  </a:lnTo>
                  <a:lnTo>
                    <a:pt x="361" y="727"/>
                  </a:lnTo>
                  <a:lnTo>
                    <a:pt x="372" y="726"/>
                  </a:lnTo>
                  <a:lnTo>
                    <a:pt x="382" y="724"/>
                  </a:lnTo>
                  <a:lnTo>
                    <a:pt x="391" y="721"/>
                  </a:lnTo>
                  <a:lnTo>
                    <a:pt x="401" y="717"/>
                  </a:lnTo>
                  <a:lnTo>
                    <a:pt x="411" y="713"/>
                  </a:lnTo>
                  <a:lnTo>
                    <a:pt x="419" y="709"/>
                  </a:lnTo>
                  <a:lnTo>
                    <a:pt x="428" y="704"/>
                  </a:lnTo>
                  <a:lnTo>
                    <a:pt x="428" y="704"/>
                  </a:lnTo>
                  <a:lnTo>
                    <a:pt x="449" y="713"/>
                  </a:lnTo>
                  <a:lnTo>
                    <a:pt x="458" y="717"/>
                  </a:lnTo>
                  <a:lnTo>
                    <a:pt x="469" y="721"/>
                  </a:lnTo>
                  <a:lnTo>
                    <a:pt x="480" y="723"/>
                  </a:lnTo>
                  <a:lnTo>
                    <a:pt x="492" y="726"/>
                  </a:lnTo>
                  <a:lnTo>
                    <a:pt x="503" y="727"/>
                  </a:lnTo>
                  <a:lnTo>
                    <a:pt x="516" y="727"/>
                  </a:lnTo>
                  <a:lnTo>
                    <a:pt x="776" y="727"/>
                  </a:lnTo>
                  <a:lnTo>
                    <a:pt x="776" y="727"/>
                  </a:lnTo>
                  <a:lnTo>
                    <a:pt x="792" y="727"/>
                  </a:lnTo>
                  <a:lnTo>
                    <a:pt x="808" y="724"/>
                  </a:lnTo>
                  <a:lnTo>
                    <a:pt x="823" y="721"/>
                  </a:lnTo>
                  <a:lnTo>
                    <a:pt x="837" y="716"/>
                  </a:lnTo>
                  <a:lnTo>
                    <a:pt x="851" y="709"/>
                  </a:lnTo>
                  <a:lnTo>
                    <a:pt x="864" y="701"/>
                  </a:lnTo>
                  <a:lnTo>
                    <a:pt x="876" y="693"/>
                  </a:lnTo>
                  <a:lnTo>
                    <a:pt x="887" y="683"/>
                  </a:lnTo>
                  <a:lnTo>
                    <a:pt x="887" y="683"/>
                  </a:lnTo>
                  <a:lnTo>
                    <a:pt x="897" y="693"/>
                  </a:lnTo>
                  <a:lnTo>
                    <a:pt x="907" y="701"/>
                  </a:lnTo>
                  <a:lnTo>
                    <a:pt x="918" y="710"/>
                  </a:lnTo>
                  <a:lnTo>
                    <a:pt x="930" y="716"/>
                  </a:lnTo>
                  <a:lnTo>
                    <a:pt x="942" y="721"/>
                  </a:lnTo>
                  <a:lnTo>
                    <a:pt x="956" y="724"/>
                  </a:lnTo>
                  <a:lnTo>
                    <a:pt x="969" y="727"/>
                  </a:lnTo>
                  <a:lnTo>
                    <a:pt x="984" y="727"/>
                  </a:lnTo>
                  <a:lnTo>
                    <a:pt x="1408" y="727"/>
                  </a:lnTo>
                  <a:lnTo>
                    <a:pt x="1408" y="727"/>
                  </a:lnTo>
                  <a:lnTo>
                    <a:pt x="1419" y="727"/>
                  </a:lnTo>
                  <a:lnTo>
                    <a:pt x="1430" y="726"/>
                  </a:lnTo>
                  <a:lnTo>
                    <a:pt x="1441" y="722"/>
                  </a:lnTo>
                  <a:lnTo>
                    <a:pt x="1451" y="718"/>
                  </a:lnTo>
                  <a:lnTo>
                    <a:pt x="1459" y="715"/>
                  </a:lnTo>
                  <a:lnTo>
                    <a:pt x="1469" y="709"/>
                  </a:lnTo>
                  <a:lnTo>
                    <a:pt x="1477" y="702"/>
                  </a:lnTo>
                  <a:lnTo>
                    <a:pt x="1485" y="695"/>
                  </a:lnTo>
                  <a:lnTo>
                    <a:pt x="1492" y="688"/>
                  </a:lnTo>
                  <a:lnTo>
                    <a:pt x="1498" y="679"/>
                  </a:lnTo>
                  <a:lnTo>
                    <a:pt x="1503" y="671"/>
                  </a:lnTo>
                  <a:lnTo>
                    <a:pt x="1508" y="661"/>
                  </a:lnTo>
                  <a:lnTo>
                    <a:pt x="1511" y="651"/>
                  </a:lnTo>
                  <a:lnTo>
                    <a:pt x="1514" y="641"/>
                  </a:lnTo>
                  <a:lnTo>
                    <a:pt x="1515" y="630"/>
                  </a:lnTo>
                  <a:lnTo>
                    <a:pt x="1516" y="620"/>
                  </a:lnTo>
                  <a:lnTo>
                    <a:pt x="1516" y="620"/>
                  </a:lnTo>
                  <a:lnTo>
                    <a:pt x="1515" y="607"/>
                  </a:lnTo>
                  <a:lnTo>
                    <a:pt x="1513" y="595"/>
                  </a:lnTo>
                  <a:lnTo>
                    <a:pt x="1509" y="583"/>
                  </a:lnTo>
                  <a:lnTo>
                    <a:pt x="1504" y="572"/>
                  </a:lnTo>
                  <a:lnTo>
                    <a:pt x="1499" y="562"/>
                  </a:lnTo>
                  <a:lnTo>
                    <a:pt x="1492" y="552"/>
                  </a:lnTo>
                  <a:lnTo>
                    <a:pt x="1483" y="543"/>
                  </a:lnTo>
                  <a:lnTo>
                    <a:pt x="1475" y="535"/>
                  </a:lnTo>
                  <a:lnTo>
                    <a:pt x="1475" y="535"/>
                  </a:lnTo>
                  <a:close/>
                  <a:moveTo>
                    <a:pt x="1408" y="665"/>
                  </a:moveTo>
                  <a:lnTo>
                    <a:pt x="984" y="665"/>
                  </a:lnTo>
                  <a:lnTo>
                    <a:pt x="984" y="665"/>
                  </a:lnTo>
                  <a:lnTo>
                    <a:pt x="974" y="663"/>
                  </a:lnTo>
                  <a:lnTo>
                    <a:pt x="965" y="661"/>
                  </a:lnTo>
                  <a:lnTo>
                    <a:pt x="957" y="659"/>
                  </a:lnTo>
                  <a:lnTo>
                    <a:pt x="950" y="655"/>
                  </a:lnTo>
                  <a:lnTo>
                    <a:pt x="943" y="649"/>
                  </a:lnTo>
                  <a:lnTo>
                    <a:pt x="936" y="643"/>
                  </a:lnTo>
                  <a:lnTo>
                    <a:pt x="931" y="637"/>
                  </a:lnTo>
                  <a:lnTo>
                    <a:pt x="926" y="628"/>
                  </a:lnTo>
                  <a:lnTo>
                    <a:pt x="926" y="628"/>
                  </a:lnTo>
                  <a:lnTo>
                    <a:pt x="932" y="613"/>
                  </a:lnTo>
                  <a:lnTo>
                    <a:pt x="937" y="596"/>
                  </a:lnTo>
                  <a:lnTo>
                    <a:pt x="940" y="580"/>
                  </a:lnTo>
                  <a:lnTo>
                    <a:pt x="941" y="563"/>
                  </a:lnTo>
                  <a:lnTo>
                    <a:pt x="941" y="563"/>
                  </a:lnTo>
                  <a:lnTo>
                    <a:pt x="940" y="550"/>
                  </a:lnTo>
                  <a:lnTo>
                    <a:pt x="939" y="538"/>
                  </a:lnTo>
                  <a:lnTo>
                    <a:pt x="936" y="526"/>
                  </a:lnTo>
                  <a:lnTo>
                    <a:pt x="932" y="513"/>
                  </a:lnTo>
                  <a:lnTo>
                    <a:pt x="929" y="501"/>
                  </a:lnTo>
                  <a:lnTo>
                    <a:pt x="923" y="490"/>
                  </a:lnTo>
                  <a:lnTo>
                    <a:pt x="917" y="479"/>
                  </a:lnTo>
                  <a:lnTo>
                    <a:pt x="909" y="468"/>
                  </a:lnTo>
                  <a:lnTo>
                    <a:pt x="909" y="468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0" y="456"/>
                  </a:lnTo>
                  <a:lnTo>
                    <a:pt x="893" y="454"/>
                  </a:lnTo>
                  <a:lnTo>
                    <a:pt x="887" y="452"/>
                  </a:lnTo>
                  <a:lnTo>
                    <a:pt x="882" y="452"/>
                  </a:lnTo>
                  <a:lnTo>
                    <a:pt x="876" y="452"/>
                  </a:lnTo>
                  <a:lnTo>
                    <a:pt x="870" y="455"/>
                  </a:lnTo>
                  <a:lnTo>
                    <a:pt x="865" y="457"/>
                  </a:lnTo>
                  <a:lnTo>
                    <a:pt x="861" y="461"/>
                  </a:lnTo>
                  <a:lnTo>
                    <a:pt x="861" y="461"/>
                  </a:lnTo>
                  <a:lnTo>
                    <a:pt x="857" y="466"/>
                  </a:lnTo>
                  <a:lnTo>
                    <a:pt x="853" y="471"/>
                  </a:lnTo>
                  <a:lnTo>
                    <a:pt x="852" y="477"/>
                  </a:lnTo>
                  <a:lnTo>
                    <a:pt x="851" y="483"/>
                  </a:lnTo>
                  <a:lnTo>
                    <a:pt x="851" y="483"/>
                  </a:lnTo>
                  <a:lnTo>
                    <a:pt x="852" y="491"/>
                  </a:lnTo>
                  <a:lnTo>
                    <a:pt x="856" y="499"/>
                  </a:lnTo>
                  <a:lnTo>
                    <a:pt x="854" y="500"/>
                  </a:lnTo>
                  <a:lnTo>
                    <a:pt x="854" y="500"/>
                  </a:lnTo>
                  <a:lnTo>
                    <a:pt x="864" y="515"/>
                  </a:lnTo>
                  <a:lnTo>
                    <a:pt x="872" y="529"/>
                  </a:lnTo>
                  <a:lnTo>
                    <a:pt x="876" y="546"/>
                  </a:lnTo>
                  <a:lnTo>
                    <a:pt x="878" y="563"/>
                  </a:lnTo>
                  <a:lnTo>
                    <a:pt x="878" y="563"/>
                  </a:lnTo>
                  <a:lnTo>
                    <a:pt x="876" y="573"/>
                  </a:lnTo>
                  <a:lnTo>
                    <a:pt x="875" y="583"/>
                  </a:lnTo>
                  <a:lnTo>
                    <a:pt x="873" y="593"/>
                  </a:lnTo>
                  <a:lnTo>
                    <a:pt x="869" y="602"/>
                  </a:lnTo>
                  <a:lnTo>
                    <a:pt x="865" y="611"/>
                  </a:lnTo>
                  <a:lnTo>
                    <a:pt x="861" y="620"/>
                  </a:lnTo>
                  <a:lnTo>
                    <a:pt x="854" y="627"/>
                  </a:lnTo>
                  <a:lnTo>
                    <a:pt x="847" y="634"/>
                  </a:lnTo>
                  <a:lnTo>
                    <a:pt x="841" y="641"/>
                  </a:lnTo>
                  <a:lnTo>
                    <a:pt x="833" y="646"/>
                  </a:lnTo>
                  <a:lnTo>
                    <a:pt x="824" y="652"/>
                  </a:lnTo>
                  <a:lnTo>
                    <a:pt x="815" y="656"/>
                  </a:lnTo>
                  <a:lnTo>
                    <a:pt x="807" y="660"/>
                  </a:lnTo>
                  <a:lnTo>
                    <a:pt x="797" y="662"/>
                  </a:lnTo>
                  <a:lnTo>
                    <a:pt x="786" y="663"/>
                  </a:lnTo>
                  <a:lnTo>
                    <a:pt x="776" y="665"/>
                  </a:lnTo>
                  <a:lnTo>
                    <a:pt x="516" y="665"/>
                  </a:lnTo>
                  <a:lnTo>
                    <a:pt x="516" y="665"/>
                  </a:lnTo>
                  <a:lnTo>
                    <a:pt x="505" y="663"/>
                  </a:lnTo>
                  <a:lnTo>
                    <a:pt x="495" y="662"/>
                  </a:lnTo>
                  <a:lnTo>
                    <a:pt x="484" y="660"/>
                  </a:lnTo>
                  <a:lnTo>
                    <a:pt x="474" y="656"/>
                  </a:lnTo>
                  <a:lnTo>
                    <a:pt x="464" y="651"/>
                  </a:lnTo>
                  <a:lnTo>
                    <a:pt x="456" y="646"/>
                  </a:lnTo>
                  <a:lnTo>
                    <a:pt x="447" y="640"/>
                  </a:lnTo>
                  <a:lnTo>
                    <a:pt x="440" y="633"/>
                  </a:lnTo>
                  <a:lnTo>
                    <a:pt x="433" y="626"/>
                  </a:lnTo>
                  <a:lnTo>
                    <a:pt x="427" y="618"/>
                  </a:lnTo>
                  <a:lnTo>
                    <a:pt x="422" y="610"/>
                  </a:lnTo>
                  <a:lnTo>
                    <a:pt x="417" y="600"/>
                  </a:lnTo>
                  <a:lnTo>
                    <a:pt x="412" y="590"/>
                  </a:lnTo>
                  <a:lnTo>
                    <a:pt x="410" y="580"/>
                  </a:lnTo>
                  <a:lnTo>
                    <a:pt x="407" y="569"/>
                  </a:lnTo>
                  <a:lnTo>
                    <a:pt x="407" y="559"/>
                  </a:lnTo>
                  <a:lnTo>
                    <a:pt x="407" y="559"/>
                  </a:lnTo>
                  <a:lnTo>
                    <a:pt x="407" y="557"/>
                  </a:lnTo>
                  <a:lnTo>
                    <a:pt x="407" y="557"/>
                  </a:lnTo>
                  <a:lnTo>
                    <a:pt x="406" y="551"/>
                  </a:lnTo>
                  <a:lnTo>
                    <a:pt x="405" y="545"/>
                  </a:lnTo>
                  <a:lnTo>
                    <a:pt x="401" y="540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2" y="530"/>
                  </a:lnTo>
                  <a:lnTo>
                    <a:pt x="388" y="528"/>
                  </a:lnTo>
                  <a:lnTo>
                    <a:pt x="382" y="527"/>
                  </a:lnTo>
                  <a:lnTo>
                    <a:pt x="375" y="526"/>
                  </a:lnTo>
                  <a:lnTo>
                    <a:pt x="369" y="527"/>
                  </a:lnTo>
                  <a:lnTo>
                    <a:pt x="363" y="528"/>
                  </a:lnTo>
                  <a:lnTo>
                    <a:pt x="358" y="530"/>
                  </a:lnTo>
                  <a:lnTo>
                    <a:pt x="353" y="535"/>
                  </a:lnTo>
                  <a:lnTo>
                    <a:pt x="353" y="535"/>
                  </a:lnTo>
                  <a:lnTo>
                    <a:pt x="350" y="539"/>
                  </a:lnTo>
                  <a:lnTo>
                    <a:pt x="347" y="544"/>
                  </a:lnTo>
                  <a:lnTo>
                    <a:pt x="345" y="549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69"/>
                  </a:lnTo>
                  <a:lnTo>
                    <a:pt x="346" y="583"/>
                  </a:lnTo>
                  <a:lnTo>
                    <a:pt x="349" y="598"/>
                  </a:lnTo>
                  <a:lnTo>
                    <a:pt x="352" y="611"/>
                  </a:lnTo>
                  <a:lnTo>
                    <a:pt x="357" y="623"/>
                  </a:lnTo>
                  <a:lnTo>
                    <a:pt x="363" y="635"/>
                  </a:lnTo>
                  <a:lnTo>
                    <a:pt x="371" y="648"/>
                  </a:lnTo>
                  <a:lnTo>
                    <a:pt x="378" y="659"/>
                  </a:lnTo>
                  <a:lnTo>
                    <a:pt x="378" y="659"/>
                  </a:lnTo>
                  <a:lnTo>
                    <a:pt x="364" y="662"/>
                  </a:lnTo>
                  <a:lnTo>
                    <a:pt x="351" y="665"/>
                  </a:lnTo>
                  <a:lnTo>
                    <a:pt x="165" y="665"/>
                  </a:lnTo>
                  <a:lnTo>
                    <a:pt x="165" y="665"/>
                  </a:lnTo>
                  <a:lnTo>
                    <a:pt x="155" y="663"/>
                  </a:lnTo>
                  <a:lnTo>
                    <a:pt x="144" y="662"/>
                  </a:lnTo>
                  <a:lnTo>
                    <a:pt x="134" y="660"/>
                  </a:lnTo>
                  <a:lnTo>
                    <a:pt x="126" y="656"/>
                  </a:lnTo>
                  <a:lnTo>
                    <a:pt x="116" y="651"/>
                  </a:lnTo>
                  <a:lnTo>
                    <a:pt x="107" y="646"/>
                  </a:lnTo>
                  <a:lnTo>
                    <a:pt x="100" y="640"/>
                  </a:lnTo>
                  <a:lnTo>
                    <a:pt x="93" y="634"/>
                  </a:lnTo>
                  <a:lnTo>
                    <a:pt x="87" y="627"/>
                  </a:lnTo>
                  <a:lnTo>
                    <a:pt x="80" y="620"/>
                  </a:lnTo>
                  <a:lnTo>
                    <a:pt x="74" y="611"/>
                  </a:lnTo>
                  <a:lnTo>
                    <a:pt x="71" y="601"/>
                  </a:lnTo>
                  <a:lnTo>
                    <a:pt x="67" y="593"/>
                  </a:lnTo>
                  <a:lnTo>
                    <a:pt x="65" y="583"/>
                  </a:lnTo>
                  <a:lnTo>
                    <a:pt x="63" y="572"/>
                  </a:lnTo>
                  <a:lnTo>
                    <a:pt x="62" y="562"/>
                  </a:lnTo>
                  <a:lnTo>
                    <a:pt x="62" y="562"/>
                  </a:lnTo>
                  <a:lnTo>
                    <a:pt x="63" y="551"/>
                  </a:lnTo>
                  <a:lnTo>
                    <a:pt x="65" y="541"/>
                  </a:lnTo>
                  <a:lnTo>
                    <a:pt x="67" y="532"/>
                  </a:lnTo>
                  <a:lnTo>
                    <a:pt x="71" y="522"/>
                  </a:lnTo>
                  <a:lnTo>
                    <a:pt x="74" y="513"/>
                  </a:lnTo>
                  <a:lnTo>
                    <a:pt x="80" y="505"/>
                  </a:lnTo>
                  <a:lnTo>
                    <a:pt x="87" y="498"/>
                  </a:lnTo>
                  <a:lnTo>
                    <a:pt x="93" y="490"/>
                  </a:lnTo>
                  <a:lnTo>
                    <a:pt x="100" y="483"/>
                  </a:lnTo>
                  <a:lnTo>
                    <a:pt x="107" y="477"/>
                  </a:lnTo>
                  <a:lnTo>
                    <a:pt x="116" y="472"/>
                  </a:lnTo>
                  <a:lnTo>
                    <a:pt x="126" y="468"/>
                  </a:lnTo>
                  <a:lnTo>
                    <a:pt x="134" y="465"/>
                  </a:lnTo>
                  <a:lnTo>
                    <a:pt x="144" y="462"/>
                  </a:lnTo>
                  <a:lnTo>
                    <a:pt x="155" y="461"/>
                  </a:lnTo>
                  <a:lnTo>
                    <a:pt x="165" y="460"/>
                  </a:lnTo>
                  <a:lnTo>
                    <a:pt x="165" y="460"/>
                  </a:lnTo>
                  <a:lnTo>
                    <a:pt x="180" y="461"/>
                  </a:lnTo>
                  <a:lnTo>
                    <a:pt x="196" y="465"/>
                  </a:lnTo>
                  <a:lnTo>
                    <a:pt x="196" y="465"/>
                  </a:lnTo>
                  <a:lnTo>
                    <a:pt x="194" y="476"/>
                  </a:lnTo>
                  <a:lnTo>
                    <a:pt x="193" y="487"/>
                  </a:lnTo>
                  <a:lnTo>
                    <a:pt x="193" y="487"/>
                  </a:lnTo>
                  <a:lnTo>
                    <a:pt x="194" y="498"/>
                  </a:lnTo>
                  <a:lnTo>
                    <a:pt x="195" y="507"/>
                  </a:lnTo>
                  <a:lnTo>
                    <a:pt x="199" y="517"/>
                  </a:lnTo>
                  <a:lnTo>
                    <a:pt x="202" y="526"/>
                  </a:lnTo>
                  <a:lnTo>
                    <a:pt x="202" y="526"/>
                  </a:lnTo>
                  <a:lnTo>
                    <a:pt x="207" y="533"/>
                  </a:lnTo>
                  <a:lnTo>
                    <a:pt x="215" y="539"/>
                  </a:lnTo>
                  <a:lnTo>
                    <a:pt x="222" y="541"/>
                  </a:lnTo>
                  <a:lnTo>
                    <a:pt x="230" y="543"/>
                  </a:lnTo>
                  <a:lnTo>
                    <a:pt x="230" y="543"/>
                  </a:lnTo>
                  <a:lnTo>
                    <a:pt x="238" y="543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50" y="537"/>
                  </a:lnTo>
                  <a:lnTo>
                    <a:pt x="255" y="532"/>
                  </a:lnTo>
                  <a:lnTo>
                    <a:pt x="257" y="527"/>
                  </a:lnTo>
                  <a:lnTo>
                    <a:pt x="260" y="521"/>
                  </a:lnTo>
                  <a:lnTo>
                    <a:pt x="261" y="516"/>
                  </a:lnTo>
                  <a:lnTo>
                    <a:pt x="262" y="510"/>
                  </a:lnTo>
                  <a:lnTo>
                    <a:pt x="261" y="504"/>
                  </a:lnTo>
                  <a:lnTo>
                    <a:pt x="258" y="498"/>
                  </a:lnTo>
                  <a:lnTo>
                    <a:pt x="258" y="498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6" y="487"/>
                  </a:lnTo>
                  <a:lnTo>
                    <a:pt x="256" y="483"/>
                  </a:lnTo>
                  <a:lnTo>
                    <a:pt x="257" y="478"/>
                  </a:lnTo>
                  <a:lnTo>
                    <a:pt x="260" y="474"/>
                  </a:lnTo>
                  <a:lnTo>
                    <a:pt x="262" y="471"/>
                  </a:lnTo>
                  <a:lnTo>
                    <a:pt x="266" y="468"/>
                  </a:lnTo>
                  <a:lnTo>
                    <a:pt x="269" y="466"/>
                  </a:lnTo>
                  <a:lnTo>
                    <a:pt x="274" y="465"/>
                  </a:lnTo>
                  <a:lnTo>
                    <a:pt x="278" y="465"/>
                  </a:lnTo>
                  <a:lnTo>
                    <a:pt x="278" y="465"/>
                  </a:lnTo>
                  <a:lnTo>
                    <a:pt x="284" y="465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95" y="469"/>
                  </a:lnTo>
                  <a:lnTo>
                    <a:pt x="301" y="471"/>
                  </a:lnTo>
                  <a:lnTo>
                    <a:pt x="307" y="469"/>
                  </a:lnTo>
                  <a:lnTo>
                    <a:pt x="312" y="468"/>
                  </a:lnTo>
                  <a:lnTo>
                    <a:pt x="318" y="466"/>
                  </a:lnTo>
                  <a:lnTo>
                    <a:pt x="323" y="463"/>
                  </a:lnTo>
                  <a:lnTo>
                    <a:pt x="328" y="458"/>
                  </a:lnTo>
                  <a:lnTo>
                    <a:pt x="332" y="454"/>
                  </a:lnTo>
                  <a:lnTo>
                    <a:pt x="332" y="454"/>
                  </a:lnTo>
                  <a:lnTo>
                    <a:pt x="333" y="447"/>
                  </a:lnTo>
                  <a:lnTo>
                    <a:pt x="334" y="441"/>
                  </a:lnTo>
                  <a:lnTo>
                    <a:pt x="334" y="435"/>
                  </a:lnTo>
                  <a:lnTo>
                    <a:pt x="333" y="429"/>
                  </a:lnTo>
                  <a:lnTo>
                    <a:pt x="330" y="423"/>
                  </a:lnTo>
                  <a:lnTo>
                    <a:pt x="327" y="418"/>
                  </a:lnTo>
                  <a:lnTo>
                    <a:pt x="323" y="415"/>
                  </a:lnTo>
                  <a:lnTo>
                    <a:pt x="317" y="411"/>
                  </a:lnTo>
                  <a:lnTo>
                    <a:pt x="317" y="411"/>
                  </a:lnTo>
                  <a:lnTo>
                    <a:pt x="308" y="407"/>
                  </a:lnTo>
                  <a:lnTo>
                    <a:pt x="299" y="404"/>
                  </a:lnTo>
                  <a:lnTo>
                    <a:pt x="289" y="402"/>
                  </a:lnTo>
                  <a:lnTo>
                    <a:pt x="278" y="401"/>
                  </a:lnTo>
                  <a:lnTo>
                    <a:pt x="278" y="401"/>
                  </a:lnTo>
                  <a:lnTo>
                    <a:pt x="267" y="402"/>
                  </a:lnTo>
                  <a:lnTo>
                    <a:pt x="256" y="405"/>
                  </a:lnTo>
                  <a:lnTo>
                    <a:pt x="245" y="408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18" y="406"/>
                  </a:lnTo>
                  <a:lnTo>
                    <a:pt x="201" y="401"/>
                  </a:lnTo>
                  <a:lnTo>
                    <a:pt x="183" y="397"/>
                  </a:lnTo>
                  <a:lnTo>
                    <a:pt x="165" y="396"/>
                  </a:lnTo>
                  <a:lnTo>
                    <a:pt x="165" y="396"/>
                  </a:lnTo>
                  <a:lnTo>
                    <a:pt x="154" y="397"/>
                  </a:lnTo>
                  <a:lnTo>
                    <a:pt x="144" y="399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23" y="391"/>
                  </a:lnTo>
                  <a:lnTo>
                    <a:pt x="124" y="382"/>
                  </a:lnTo>
                  <a:lnTo>
                    <a:pt x="127" y="371"/>
                  </a:lnTo>
                  <a:lnTo>
                    <a:pt x="129" y="361"/>
                  </a:lnTo>
                  <a:lnTo>
                    <a:pt x="133" y="351"/>
                  </a:lnTo>
                  <a:lnTo>
                    <a:pt x="138" y="343"/>
                  </a:lnTo>
                  <a:lnTo>
                    <a:pt x="144" y="333"/>
                  </a:lnTo>
                  <a:lnTo>
                    <a:pt x="150" y="326"/>
                  </a:lnTo>
                  <a:lnTo>
                    <a:pt x="156" y="317"/>
                  </a:lnTo>
                  <a:lnTo>
                    <a:pt x="163" y="311"/>
                  </a:lnTo>
                  <a:lnTo>
                    <a:pt x="172" y="304"/>
                  </a:lnTo>
                  <a:lnTo>
                    <a:pt x="180" y="299"/>
                  </a:lnTo>
                  <a:lnTo>
                    <a:pt x="190" y="294"/>
                  </a:lnTo>
                  <a:lnTo>
                    <a:pt x="200" y="290"/>
                  </a:lnTo>
                  <a:lnTo>
                    <a:pt x="211" y="286"/>
                  </a:lnTo>
                  <a:lnTo>
                    <a:pt x="221" y="284"/>
                  </a:lnTo>
                  <a:lnTo>
                    <a:pt x="221" y="284"/>
                  </a:lnTo>
                  <a:lnTo>
                    <a:pt x="234" y="283"/>
                  </a:lnTo>
                  <a:lnTo>
                    <a:pt x="247" y="283"/>
                  </a:lnTo>
                  <a:lnTo>
                    <a:pt x="260" y="285"/>
                  </a:lnTo>
                  <a:lnTo>
                    <a:pt x="272" y="288"/>
                  </a:lnTo>
                  <a:lnTo>
                    <a:pt x="284" y="293"/>
                  </a:lnTo>
                  <a:lnTo>
                    <a:pt x="296" y="297"/>
                  </a:lnTo>
                  <a:lnTo>
                    <a:pt x="306" y="305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22" y="316"/>
                  </a:lnTo>
                  <a:lnTo>
                    <a:pt x="327" y="318"/>
                  </a:lnTo>
                  <a:lnTo>
                    <a:pt x="333" y="321"/>
                  </a:lnTo>
                  <a:lnTo>
                    <a:pt x="339" y="321"/>
                  </a:lnTo>
                  <a:lnTo>
                    <a:pt x="339" y="321"/>
                  </a:lnTo>
                  <a:lnTo>
                    <a:pt x="345" y="321"/>
                  </a:lnTo>
                  <a:lnTo>
                    <a:pt x="350" y="318"/>
                  </a:lnTo>
                  <a:lnTo>
                    <a:pt x="356" y="316"/>
                  </a:lnTo>
                  <a:lnTo>
                    <a:pt x="361" y="312"/>
                  </a:lnTo>
                  <a:lnTo>
                    <a:pt x="361" y="312"/>
                  </a:lnTo>
                  <a:lnTo>
                    <a:pt x="364" y="307"/>
                  </a:lnTo>
                  <a:lnTo>
                    <a:pt x="367" y="301"/>
                  </a:lnTo>
                  <a:lnTo>
                    <a:pt x="369" y="296"/>
                  </a:lnTo>
                  <a:lnTo>
                    <a:pt x="369" y="289"/>
                  </a:lnTo>
                  <a:lnTo>
                    <a:pt x="369" y="289"/>
                  </a:lnTo>
                  <a:lnTo>
                    <a:pt x="369" y="283"/>
                  </a:lnTo>
                  <a:lnTo>
                    <a:pt x="367" y="278"/>
                  </a:lnTo>
                  <a:lnTo>
                    <a:pt x="364" y="272"/>
                  </a:lnTo>
                  <a:lnTo>
                    <a:pt x="361" y="267"/>
                  </a:lnTo>
                  <a:lnTo>
                    <a:pt x="361" y="267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42" y="252"/>
                  </a:lnTo>
                  <a:lnTo>
                    <a:pt x="325" y="243"/>
                  </a:lnTo>
                  <a:lnTo>
                    <a:pt x="307" y="233"/>
                  </a:lnTo>
                  <a:lnTo>
                    <a:pt x="289" y="227"/>
                  </a:lnTo>
                  <a:lnTo>
                    <a:pt x="289" y="227"/>
                  </a:lnTo>
                  <a:lnTo>
                    <a:pt x="294" y="217"/>
                  </a:lnTo>
                  <a:lnTo>
                    <a:pt x="299" y="207"/>
                  </a:lnTo>
                  <a:lnTo>
                    <a:pt x="305" y="197"/>
                  </a:lnTo>
                  <a:lnTo>
                    <a:pt x="311" y="189"/>
                  </a:lnTo>
                  <a:lnTo>
                    <a:pt x="318" y="180"/>
                  </a:lnTo>
                  <a:lnTo>
                    <a:pt x="325" y="173"/>
                  </a:lnTo>
                  <a:lnTo>
                    <a:pt x="333" y="166"/>
                  </a:lnTo>
                  <a:lnTo>
                    <a:pt x="342" y="160"/>
                  </a:lnTo>
                  <a:lnTo>
                    <a:pt x="351" y="153"/>
                  </a:lnTo>
                  <a:lnTo>
                    <a:pt x="361" y="149"/>
                  </a:lnTo>
                  <a:lnTo>
                    <a:pt x="371" y="144"/>
                  </a:lnTo>
                  <a:lnTo>
                    <a:pt x="380" y="140"/>
                  </a:lnTo>
                  <a:lnTo>
                    <a:pt x="391" y="138"/>
                  </a:lnTo>
                  <a:lnTo>
                    <a:pt x="402" y="135"/>
                  </a:lnTo>
                  <a:lnTo>
                    <a:pt x="413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40" y="134"/>
                  </a:lnTo>
                  <a:lnTo>
                    <a:pt x="453" y="136"/>
                  </a:lnTo>
                  <a:lnTo>
                    <a:pt x="467" y="140"/>
                  </a:lnTo>
                  <a:lnTo>
                    <a:pt x="480" y="144"/>
                  </a:lnTo>
                  <a:lnTo>
                    <a:pt x="492" y="150"/>
                  </a:lnTo>
                  <a:lnTo>
                    <a:pt x="503" y="157"/>
                  </a:lnTo>
                  <a:lnTo>
                    <a:pt x="514" y="164"/>
                  </a:lnTo>
                  <a:lnTo>
                    <a:pt x="525" y="173"/>
                  </a:lnTo>
                  <a:lnTo>
                    <a:pt x="534" y="183"/>
                  </a:lnTo>
                  <a:lnTo>
                    <a:pt x="542" y="194"/>
                  </a:lnTo>
                  <a:lnTo>
                    <a:pt x="550" y="205"/>
                  </a:lnTo>
                  <a:lnTo>
                    <a:pt x="557" y="217"/>
                  </a:lnTo>
                  <a:lnTo>
                    <a:pt x="562" y="229"/>
                  </a:lnTo>
                  <a:lnTo>
                    <a:pt x="567" y="243"/>
                  </a:lnTo>
                  <a:lnTo>
                    <a:pt x="569" y="256"/>
                  </a:lnTo>
                  <a:lnTo>
                    <a:pt x="570" y="271"/>
                  </a:lnTo>
                  <a:lnTo>
                    <a:pt x="570" y="271"/>
                  </a:lnTo>
                  <a:lnTo>
                    <a:pt x="557" y="273"/>
                  </a:lnTo>
                  <a:lnTo>
                    <a:pt x="542" y="277"/>
                  </a:lnTo>
                  <a:lnTo>
                    <a:pt x="529" y="282"/>
                  </a:lnTo>
                  <a:lnTo>
                    <a:pt x="517" y="288"/>
                  </a:lnTo>
                  <a:lnTo>
                    <a:pt x="505" y="295"/>
                  </a:lnTo>
                  <a:lnTo>
                    <a:pt x="492" y="304"/>
                  </a:lnTo>
                  <a:lnTo>
                    <a:pt x="481" y="312"/>
                  </a:lnTo>
                  <a:lnTo>
                    <a:pt x="472" y="322"/>
                  </a:lnTo>
                  <a:lnTo>
                    <a:pt x="463" y="333"/>
                  </a:lnTo>
                  <a:lnTo>
                    <a:pt x="456" y="345"/>
                  </a:lnTo>
                  <a:lnTo>
                    <a:pt x="449" y="357"/>
                  </a:lnTo>
                  <a:lnTo>
                    <a:pt x="442" y="371"/>
                  </a:lnTo>
                  <a:lnTo>
                    <a:pt x="439" y="384"/>
                  </a:lnTo>
                  <a:lnTo>
                    <a:pt x="435" y="397"/>
                  </a:lnTo>
                  <a:lnTo>
                    <a:pt x="433" y="412"/>
                  </a:lnTo>
                  <a:lnTo>
                    <a:pt x="431" y="428"/>
                  </a:lnTo>
                  <a:lnTo>
                    <a:pt x="431" y="428"/>
                  </a:lnTo>
                  <a:lnTo>
                    <a:pt x="433" y="444"/>
                  </a:lnTo>
                  <a:lnTo>
                    <a:pt x="435" y="460"/>
                  </a:lnTo>
                  <a:lnTo>
                    <a:pt x="439" y="476"/>
                  </a:lnTo>
                  <a:lnTo>
                    <a:pt x="445" y="490"/>
                  </a:lnTo>
                  <a:lnTo>
                    <a:pt x="451" y="504"/>
                  </a:lnTo>
                  <a:lnTo>
                    <a:pt x="460" y="517"/>
                  </a:lnTo>
                  <a:lnTo>
                    <a:pt x="468" y="529"/>
                  </a:lnTo>
                  <a:lnTo>
                    <a:pt x="479" y="540"/>
                  </a:lnTo>
                  <a:lnTo>
                    <a:pt x="490" y="551"/>
                  </a:lnTo>
                  <a:lnTo>
                    <a:pt x="502" y="560"/>
                  </a:lnTo>
                  <a:lnTo>
                    <a:pt x="516" y="568"/>
                  </a:lnTo>
                  <a:lnTo>
                    <a:pt x="529" y="574"/>
                  </a:lnTo>
                  <a:lnTo>
                    <a:pt x="544" y="580"/>
                  </a:lnTo>
                  <a:lnTo>
                    <a:pt x="559" y="584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591" y="587"/>
                  </a:lnTo>
                  <a:lnTo>
                    <a:pt x="611" y="585"/>
                  </a:lnTo>
                  <a:lnTo>
                    <a:pt x="629" y="582"/>
                  </a:lnTo>
                  <a:lnTo>
                    <a:pt x="647" y="577"/>
                  </a:lnTo>
                  <a:lnTo>
                    <a:pt x="664" y="568"/>
                  </a:lnTo>
                  <a:lnTo>
                    <a:pt x="664" y="568"/>
                  </a:lnTo>
                  <a:lnTo>
                    <a:pt x="670" y="578"/>
                  </a:lnTo>
                  <a:lnTo>
                    <a:pt x="676" y="587"/>
                  </a:lnTo>
                  <a:lnTo>
                    <a:pt x="684" y="595"/>
                  </a:lnTo>
                  <a:lnTo>
                    <a:pt x="692" y="604"/>
                  </a:lnTo>
                  <a:lnTo>
                    <a:pt x="701" y="611"/>
                  </a:lnTo>
                  <a:lnTo>
                    <a:pt x="711" y="617"/>
                  </a:lnTo>
                  <a:lnTo>
                    <a:pt x="722" y="623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40" y="632"/>
                  </a:lnTo>
                  <a:lnTo>
                    <a:pt x="747" y="633"/>
                  </a:lnTo>
                  <a:lnTo>
                    <a:pt x="747" y="633"/>
                  </a:lnTo>
                  <a:lnTo>
                    <a:pt x="753" y="632"/>
                  </a:lnTo>
                  <a:lnTo>
                    <a:pt x="759" y="630"/>
                  </a:lnTo>
                  <a:lnTo>
                    <a:pt x="764" y="627"/>
                  </a:lnTo>
                  <a:lnTo>
                    <a:pt x="769" y="623"/>
                  </a:lnTo>
                  <a:lnTo>
                    <a:pt x="769" y="623"/>
                  </a:lnTo>
                  <a:lnTo>
                    <a:pt x="773" y="618"/>
                  </a:lnTo>
                  <a:lnTo>
                    <a:pt x="776" y="613"/>
                  </a:lnTo>
                  <a:lnTo>
                    <a:pt x="778" y="607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78" y="595"/>
                  </a:lnTo>
                  <a:lnTo>
                    <a:pt x="776" y="589"/>
                  </a:lnTo>
                  <a:lnTo>
                    <a:pt x="773" y="584"/>
                  </a:lnTo>
                  <a:lnTo>
                    <a:pt x="769" y="579"/>
                  </a:lnTo>
                  <a:lnTo>
                    <a:pt x="769" y="579"/>
                  </a:lnTo>
                  <a:lnTo>
                    <a:pt x="764" y="574"/>
                  </a:lnTo>
                  <a:lnTo>
                    <a:pt x="758" y="572"/>
                  </a:lnTo>
                  <a:lnTo>
                    <a:pt x="759" y="572"/>
                  </a:lnTo>
                  <a:lnTo>
                    <a:pt x="759" y="572"/>
                  </a:lnTo>
                  <a:lnTo>
                    <a:pt x="750" y="567"/>
                  </a:lnTo>
                  <a:lnTo>
                    <a:pt x="742" y="562"/>
                  </a:lnTo>
                  <a:lnTo>
                    <a:pt x="736" y="557"/>
                  </a:lnTo>
                  <a:lnTo>
                    <a:pt x="729" y="551"/>
                  </a:lnTo>
                  <a:lnTo>
                    <a:pt x="723" y="544"/>
                  </a:lnTo>
                  <a:lnTo>
                    <a:pt x="719" y="535"/>
                  </a:lnTo>
                  <a:lnTo>
                    <a:pt x="715" y="527"/>
                  </a:lnTo>
                  <a:lnTo>
                    <a:pt x="715" y="527"/>
                  </a:lnTo>
                  <a:lnTo>
                    <a:pt x="717" y="513"/>
                  </a:lnTo>
                  <a:lnTo>
                    <a:pt x="722" y="501"/>
                  </a:lnTo>
                  <a:lnTo>
                    <a:pt x="728" y="490"/>
                  </a:lnTo>
                  <a:lnTo>
                    <a:pt x="736" y="480"/>
                  </a:lnTo>
                  <a:lnTo>
                    <a:pt x="746" y="473"/>
                  </a:lnTo>
                  <a:lnTo>
                    <a:pt x="757" y="467"/>
                  </a:lnTo>
                  <a:lnTo>
                    <a:pt x="769" y="463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9" y="461"/>
                  </a:lnTo>
                  <a:lnTo>
                    <a:pt x="795" y="460"/>
                  </a:lnTo>
                  <a:lnTo>
                    <a:pt x="800" y="456"/>
                  </a:lnTo>
                  <a:lnTo>
                    <a:pt x="804" y="452"/>
                  </a:lnTo>
                  <a:lnTo>
                    <a:pt x="804" y="452"/>
                  </a:lnTo>
                  <a:lnTo>
                    <a:pt x="808" y="447"/>
                  </a:lnTo>
                  <a:lnTo>
                    <a:pt x="812" y="443"/>
                  </a:lnTo>
                  <a:lnTo>
                    <a:pt x="813" y="437"/>
                  </a:lnTo>
                  <a:lnTo>
                    <a:pt x="814" y="430"/>
                  </a:lnTo>
                  <a:lnTo>
                    <a:pt x="814" y="430"/>
                  </a:lnTo>
                  <a:lnTo>
                    <a:pt x="813" y="424"/>
                  </a:lnTo>
                  <a:lnTo>
                    <a:pt x="812" y="418"/>
                  </a:lnTo>
                  <a:lnTo>
                    <a:pt x="808" y="413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0" y="405"/>
                  </a:lnTo>
                  <a:lnTo>
                    <a:pt x="794" y="401"/>
                  </a:lnTo>
                  <a:lnTo>
                    <a:pt x="789" y="400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70" y="400"/>
                  </a:lnTo>
                  <a:lnTo>
                    <a:pt x="759" y="401"/>
                  </a:lnTo>
                  <a:lnTo>
                    <a:pt x="748" y="404"/>
                  </a:lnTo>
                  <a:lnTo>
                    <a:pt x="739" y="406"/>
                  </a:lnTo>
                  <a:lnTo>
                    <a:pt x="729" y="411"/>
                  </a:lnTo>
                  <a:lnTo>
                    <a:pt x="719" y="416"/>
                  </a:lnTo>
                  <a:lnTo>
                    <a:pt x="709" y="421"/>
                  </a:lnTo>
                  <a:lnTo>
                    <a:pt x="701" y="427"/>
                  </a:lnTo>
                  <a:lnTo>
                    <a:pt x="694" y="434"/>
                  </a:lnTo>
                  <a:lnTo>
                    <a:pt x="686" y="441"/>
                  </a:lnTo>
                  <a:lnTo>
                    <a:pt x="679" y="450"/>
                  </a:lnTo>
                  <a:lnTo>
                    <a:pt x="673" y="458"/>
                  </a:lnTo>
                  <a:lnTo>
                    <a:pt x="668" y="468"/>
                  </a:lnTo>
                  <a:lnTo>
                    <a:pt x="663" y="478"/>
                  </a:lnTo>
                  <a:lnTo>
                    <a:pt x="659" y="488"/>
                  </a:lnTo>
                  <a:lnTo>
                    <a:pt x="656" y="499"/>
                  </a:lnTo>
                  <a:lnTo>
                    <a:pt x="656" y="499"/>
                  </a:lnTo>
                  <a:lnTo>
                    <a:pt x="650" y="504"/>
                  </a:lnTo>
                  <a:lnTo>
                    <a:pt x="642" y="510"/>
                  </a:lnTo>
                  <a:lnTo>
                    <a:pt x="634" y="513"/>
                  </a:lnTo>
                  <a:lnTo>
                    <a:pt x="627" y="517"/>
                  </a:lnTo>
                  <a:lnTo>
                    <a:pt x="618" y="519"/>
                  </a:lnTo>
                  <a:lnTo>
                    <a:pt x="609" y="522"/>
                  </a:lnTo>
                  <a:lnTo>
                    <a:pt x="601" y="523"/>
                  </a:lnTo>
                  <a:lnTo>
                    <a:pt x="591" y="524"/>
                  </a:lnTo>
                  <a:lnTo>
                    <a:pt x="591" y="524"/>
                  </a:lnTo>
                  <a:lnTo>
                    <a:pt x="581" y="523"/>
                  </a:lnTo>
                  <a:lnTo>
                    <a:pt x="572" y="522"/>
                  </a:lnTo>
                  <a:lnTo>
                    <a:pt x="563" y="519"/>
                  </a:lnTo>
                  <a:lnTo>
                    <a:pt x="555" y="516"/>
                  </a:lnTo>
                  <a:lnTo>
                    <a:pt x="546" y="512"/>
                  </a:lnTo>
                  <a:lnTo>
                    <a:pt x="538" y="507"/>
                  </a:lnTo>
                  <a:lnTo>
                    <a:pt x="530" y="502"/>
                  </a:lnTo>
                  <a:lnTo>
                    <a:pt x="523" y="495"/>
                  </a:lnTo>
                  <a:lnTo>
                    <a:pt x="517" y="489"/>
                  </a:lnTo>
                  <a:lnTo>
                    <a:pt x="512" y="482"/>
                  </a:lnTo>
                  <a:lnTo>
                    <a:pt x="507" y="473"/>
                  </a:lnTo>
                  <a:lnTo>
                    <a:pt x="503" y="465"/>
                  </a:lnTo>
                  <a:lnTo>
                    <a:pt x="500" y="456"/>
                  </a:lnTo>
                  <a:lnTo>
                    <a:pt x="497" y="447"/>
                  </a:lnTo>
                  <a:lnTo>
                    <a:pt x="496" y="438"/>
                  </a:lnTo>
                  <a:lnTo>
                    <a:pt x="495" y="428"/>
                  </a:lnTo>
                  <a:lnTo>
                    <a:pt x="495" y="428"/>
                  </a:lnTo>
                  <a:lnTo>
                    <a:pt x="496" y="418"/>
                  </a:lnTo>
                  <a:lnTo>
                    <a:pt x="497" y="408"/>
                  </a:lnTo>
                  <a:lnTo>
                    <a:pt x="500" y="399"/>
                  </a:lnTo>
                  <a:lnTo>
                    <a:pt x="503" y="390"/>
                  </a:lnTo>
                  <a:lnTo>
                    <a:pt x="507" y="382"/>
                  </a:lnTo>
                  <a:lnTo>
                    <a:pt x="512" y="374"/>
                  </a:lnTo>
                  <a:lnTo>
                    <a:pt x="517" y="366"/>
                  </a:lnTo>
                  <a:lnTo>
                    <a:pt x="523" y="360"/>
                  </a:lnTo>
                  <a:lnTo>
                    <a:pt x="530" y="354"/>
                  </a:lnTo>
                  <a:lnTo>
                    <a:pt x="538" y="347"/>
                  </a:lnTo>
                  <a:lnTo>
                    <a:pt x="546" y="343"/>
                  </a:lnTo>
                  <a:lnTo>
                    <a:pt x="555" y="339"/>
                  </a:lnTo>
                  <a:lnTo>
                    <a:pt x="563" y="335"/>
                  </a:lnTo>
                  <a:lnTo>
                    <a:pt x="572" y="333"/>
                  </a:lnTo>
                  <a:lnTo>
                    <a:pt x="581" y="332"/>
                  </a:lnTo>
                  <a:lnTo>
                    <a:pt x="591" y="332"/>
                  </a:lnTo>
                  <a:lnTo>
                    <a:pt x="591" y="332"/>
                  </a:lnTo>
                  <a:lnTo>
                    <a:pt x="602" y="332"/>
                  </a:lnTo>
                  <a:lnTo>
                    <a:pt x="612" y="334"/>
                  </a:lnTo>
                  <a:lnTo>
                    <a:pt x="622" y="336"/>
                  </a:lnTo>
                  <a:lnTo>
                    <a:pt x="631" y="340"/>
                  </a:lnTo>
                  <a:lnTo>
                    <a:pt x="641" y="345"/>
                  </a:lnTo>
                  <a:lnTo>
                    <a:pt x="650" y="351"/>
                  </a:lnTo>
                  <a:lnTo>
                    <a:pt x="657" y="357"/>
                  </a:lnTo>
                  <a:lnTo>
                    <a:pt x="664" y="365"/>
                  </a:lnTo>
                  <a:lnTo>
                    <a:pt x="664" y="365"/>
                  </a:lnTo>
                  <a:lnTo>
                    <a:pt x="664" y="366"/>
                  </a:lnTo>
                  <a:lnTo>
                    <a:pt x="664" y="366"/>
                  </a:lnTo>
                  <a:lnTo>
                    <a:pt x="669" y="369"/>
                  </a:lnTo>
                  <a:lnTo>
                    <a:pt x="675" y="372"/>
                  </a:lnTo>
                  <a:lnTo>
                    <a:pt x="681" y="374"/>
                  </a:lnTo>
                  <a:lnTo>
                    <a:pt x="687" y="374"/>
                  </a:lnTo>
                  <a:lnTo>
                    <a:pt x="687" y="374"/>
                  </a:lnTo>
                  <a:lnTo>
                    <a:pt x="694" y="374"/>
                  </a:lnTo>
                  <a:lnTo>
                    <a:pt x="700" y="372"/>
                  </a:lnTo>
                  <a:lnTo>
                    <a:pt x="705" y="369"/>
                  </a:lnTo>
                  <a:lnTo>
                    <a:pt x="709" y="366"/>
                  </a:lnTo>
                  <a:lnTo>
                    <a:pt x="709" y="366"/>
                  </a:lnTo>
                  <a:lnTo>
                    <a:pt x="713" y="361"/>
                  </a:lnTo>
                  <a:lnTo>
                    <a:pt x="717" y="355"/>
                  </a:lnTo>
                  <a:lnTo>
                    <a:pt x="718" y="349"/>
                  </a:lnTo>
                  <a:lnTo>
                    <a:pt x="719" y="343"/>
                  </a:lnTo>
                  <a:lnTo>
                    <a:pt x="719" y="343"/>
                  </a:lnTo>
                  <a:lnTo>
                    <a:pt x="718" y="338"/>
                  </a:lnTo>
                  <a:lnTo>
                    <a:pt x="717" y="334"/>
                  </a:lnTo>
                  <a:lnTo>
                    <a:pt x="713" y="326"/>
                  </a:lnTo>
                  <a:lnTo>
                    <a:pt x="713" y="324"/>
                  </a:lnTo>
                  <a:lnTo>
                    <a:pt x="713" y="324"/>
                  </a:lnTo>
                  <a:lnTo>
                    <a:pt x="706" y="316"/>
                  </a:lnTo>
                  <a:lnTo>
                    <a:pt x="696" y="307"/>
                  </a:lnTo>
                  <a:lnTo>
                    <a:pt x="687" y="300"/>
                  </a:lnTo>
                  <a:lnTo>
                    <a:pt x="678" y="294"/>
                  </a:lnTo>
                  <a:lnTo>
                    <a:pt x="668" y="288"/>
                  </a:lnTo>
                  <a:lnTo>
                    <a:pt x="657" y="283"/>
                  </a:lnTo>
                  <a:lnTo>
                    <a:pt x="646" y="278"/>
                  </a:lnTo>
                  <a:lnTo>
                    <a:pt x="635" y="274"/>
                  </a:lnTo>
                  <a:lnTo>
                    <a:pt x="635" y="274"/>
                  </a:lnTo>
                  <a:lnTo>
                    <a:pt x="633" y="250"/>
                  </a:lnTo>
                  <a:lnTo>
                    <a:pt x="628" y="225"/>
                  </a:lnTo>
                  <a:lnTo>
                    <a:pt x="620" y="204"/>
                  </a:lnTo>
                  <a:lnTo>
                    <a:pt x="611" y="182"/>
                  </a:lnTo>
                  <a:lnTo>
                    <a:pt x="598" y="162"/>
                  </a:lnTo>
                  <a:lnTo>
                    <a:pt x="584" y="144"/>
                  </a:lnTo>
                  <a:lnTo>
                    <a:pt x="568" y="127"/>
                  </a:lnTo>
                  <a:lnTo>
                    <a:pt x="550" y="112"/>
                  </a:lnTo>
                  <a:lnTo>
                    <a:pt x="550" y="112"/>
                  </a:lnTo>
                  <a:lnTo>
                    <a:pt x="559" y="101"/>
                  </a:lnTo>
                  <a:lnTo>
                    <a:pt x="570" y="91"/>
                  </a:lnTo>
                  <a:lnTo>
                    <a:pt x="581" y="83"/>
                  </a:lnTo>
                  <a:lnTo>
                    <a:pt x="595" y="77"/>
                  </a:lnTo>
                  <a:lnTo>
                    <a:pt x="607" y="71"/>
                  </a:lnTo>
                  <a:lnTo>
                    <a:pt x="622" y="67"/>
                  </a:lnTo>
                  <a:lnTo>
                    <a:pt x="636" y="64"/>
                  </a:lnTo>
                  <a:lnTo>
                    <a:pt x="651" y="63"/>
                  </a:lnTo>
                  <a:lnTo>
                    <a:pt x="651" y="63"/>
                  </a:lnTo>
                  <a:lnTo>
                    <a:pt x="669" y="64"/>
                  </a:lnTo>
                  <a:lnTo>
                    <a:pt x="687" y="69"/>
                  </a:lnTo>
                  <a:lnTo>
                    <a:pt x="705" y="75"/>
                  </a:lnTo>
                  <a:lnTo>
                    <a:pt x="720" y="84"/>
                  </a:lnTo>
                  <a:lnTo>
                    <a:pt x="734" y="94"/>
                  </a:lnTo>
                  <a:lnTo>
                    <a:pt x="747" y="106"/>
                  </a:lnTo>
                  <a:lnTo>
                    <a:pt x="758" y="121"/>
                  </a:lnTo>
                  <a:lnTo>
                    <a:pt x="768" y="135"/>
                  </a:lnTo>
                  <a:lnTo>
                    <a:pt x="768" y="135"/>
                  </a:lnTo>
                  <a:lnTo>
                    <a:pt x="752" y="140"/>
                  </a:lnTo>
                  <a:lnTo>
                    <a:pt x="736" y="147"/>
                  </a:lnTo>
                  <a:lnTo>
                    <a:pt x="722" y="157"/>
                  </a:lnTo>
                  <a:lnTo>
                    <a:pt x="708" y="168"/>
                  </a:lnTo>
                  <a:lnTo>
                    <a:pt x="709" y="168"/>
                  </a:lnTo>
                  <a:lnTo>
                    <a:pt x="709" y="168"/>
                  </a:lnTo>
                  <a:lnTo>
                    <a:pt x="707" y="171"/>
                  </a:lnTo>
                  <a:lnTo>
                    <a:pt x="707" y="171"/>
                  </a:lnTo>
                  <a:lnTo>
                    <a:pt x="702" y="175"/>
                  </a:lnTo>
                  <a:lnTo>
                    <a:pt x="700" y="180"/>
                  </a:lnTo>
                  <a:lnTo>
                    <a:pt x="698" y="186"/>
                  </a:lnTo>
                  <a:lnTo>
                    <a:pt x="697" y="193"/>
                  </a:lnTo>
                  <a:lnTo>
                    <a:pt x="697" y="193"/>
                  </a:lnTo>
                  <a:lnTo>
                    <a:pt x="698" y="199"/>
                  </a:lnTo>
                  <a:lnTo>
                    <a:pt x="700" y="205"/>
                  </a:lnTo>
                  <a:lnTo>
                    <a:pt x="702" y="210"/>
                  </a:lnTo>
                  <a:lnTo>
                    <a:pt x="707" y="214"/>
                  </a:lnTo>
                  <a:lnTo>
                    <a:pt x="707" y="214"/>
                  </a:lnTo>
                  <a:lnTo>
                    <a:pt x="712" y="219"/>
                  </a:lnTo>
                  <a:lnTo>
                    <a:pt x="717" y="222"/>
                  </a:lnTo>
                  <a:lnTo>
                    <a:pt x="723" y="223"/>
                  </a:lnTo>
                  <a:lnTo>
                    <a:pt x="729" y="224"/>
                  </a:lnTo>
                  <a:lnTo>
                    <a:pt x="729" y="224"/>
                  </a:lnTo>
                  <a:lnTo>
                    <a:pt x="734" y="223"/>
                  </a:lnTo>
                  <a:lnTo>
                    <a:pt x="739" y="222"/>
                  </a:lnTo>
                  <a:lnTo>
                    <a:pt x="744" y="221"/>
                  </a:lnTo>
                  <a:lnTo>
                    <a:pt x="748" y="217"/>
                  </a:lnTo>
                  <a:lnTo>
                    <a:pt x="748" y="218"/>
                  </a:lnTo>
                  <a:lnTo>
                    <a:pt x="748" y="218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7" y="210"/>
                  </a:lnTo>
                  <a:lnTo>
                    <a:pt x="763" y="205"/>
                  </a:lnTo>
                  <a:lnTo>
                    <a:pt x="769" y="201"/>
                  </a:lnTo>
                  <a:lnTo>
                    <a:pt x="776" y="199"/>
                  </a:lnTo>
                  <a:lnTo>
                    <a:pt x="784" y="196"/>
                  </a:lnTo>
                  <a:lnTo>
                    <a:pt x="792" y="195"/>
                  </a:lnTo>
                  <a:lnTo>
                    <a:pt x="800" y="195"/>
                  </a:lnTo>
                  <a:lnTo>
                    <a:pt x="807" y="195"/>
                  </a:lnTo>
                  <a:lnTo>
                    <a:pt x="807" y="195"/>
                  </a:lnTo>
                  <a:lnTo>
                    <a:pt x="815" y="196"/>
                  </a:lnTo>
                  <a:lnTo>
                    <a:pt x="823" y="199"/>
                  </a:lnTo>
                  <a:lnTo>
                    <a:pt x="830" y="202"/>
                  </a:lnTo>
                  <a:lnTo>
                    <a:pt x="836" y="206"/>
                  </a:lnTo>
                  <a:lnTo>
                    <a:pt x="842" y="211"/>
                  </a:lnTo>
                  <a:lnTo>
                    <a:pt x="848" y="216"/>
                  </a:lnTo>
                  <a:lnTo>
                    <a:pt x="853" y="222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62" y="234"/>
                  </a:lnTo>
                  <a:lnTo>
                    <a:pt x="862" y="234"/>
                  </a:lnTo>
                  <a:lnTo>
                    <a:pt x="867" y="238"/>
                  </a:lnTo>
                  <a:lnTo>
                    <a:pt x="872" y="240"/>
                  </a:lnTo>
                  <a:lnTo>
                    <a:pt x="878" y="243"/>
                  </a:lnTo>
                  <a:lnTo>
                    <a:pt x="884" y="243"/>
                  </a:lnTo>
                  <a:lnTo>
                    <a:pt x="884" y="243"/>
                  </a:lnTo>
                  <a:lnTo>
                    <a:pt x="890" y="243"/>
                  </a:lnTo>
                  <a:lnTo>
                    <a:pt x="896" y="240"/>
                  </a:lnTo>
                  <a:lnTo>
                    <a:pt x="901" y="238"/>
                  </a:lnTo>
                  <a:lnTo>
                    <a:pt x="906" y="234"/>
                  </a:lnTo>
                  <a:lnTo>
                    <a:pt x="906" y="234"/>
                  </a:lnTo>
                  <a:lnTo>
                    <a:pt x="911" y="229"/>
                  </a:lnTo>
                  <a:lnTo>
                    <a:pt x="913" y="223"/>
                  </a:lnTo>
                  <a:lnTo>
                    <a:pt x="914" y="217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5" y="206"/>
                  </a:lnTo>
                  <a:lnTo>
                    <a:pt x="914" y="202"/>
                  </a:lnTo>
                  <a:lnTo>
                    <a:pt x="909" y="194"/>
                  </a:lnTo>
                  <a:lnTo>
                    <a:pt x="911" y="194"/>
                  </a:lnTo>
                  <a:lnTo>
                    <a:pt x="911" y="194"/>
                  </a:lnTo>
                  <a:lnTo>
                    <a:pt x="903" y="183"/>
                  </a:lnTo>
                  <a:lnTo>
                    <a:pt x="896" y="174"/>
                  </a:lnTo>
                  <a:lnTo>
                    <a:pt x="887" y="166"/>
                  </a:lnTo>
                  <a:lnTo>
                    <a:pt x="879" y="158"/>
                  </a:lnTo>
                  <a:lnTo>
                    <a:pt x="869" y="152"/>
                  </a:lnTo>
                  <a:lnTo>
                    <a:pt x="858" y="146"/>
                  </a:lnTo>
                  <a:lnTo>
                    <a:pt x="847" y="141"/>
                  </a:lnTo>
                  <a:lnTo>
                    <a:pt x="836" y="138"/>
                  </a:lnTo>
                  <a:lnTo>
                    <a:pt x="836" y="138"/>
                  </a:lnTo>
                  <a:lnTo>
                    <a:pt x="831" y="123"/>
                  </a:lnTo>
                  <a:lnTo>
                    <a:pt x="825" y="110"/>
                  </a:lnTo>
                  <a:lnTo>
                    <a:pt x="818" y="96"/>
                  </a:lnTo>
                  <a:lnTo>
                    <a:pt x="811" y="84"/>
                  </a:lnTo>
                  <a:lnTo>
                    <a:pt x="811" y="84"/>
                  </a:lnTo>
                  <a:lnTo>
                    <a:pt x="824" y="80"/>
                  </a:lnTo>
                  <a:lnTo>
                    <a:pt x="837" y="77"/>
                  </a:lnTo>
                  <a:lnTo>
                    <a:pt x="852" y="74"/>
                  </a:lnTo>
                  <a:lnTo>
                    <a:pt x="865" y="74"/>
                  </a:lnTo>
                  <a:lnTo>
                    <a:pt x="865" y="74"/>
                  </a:lnTo>
                  <a:lnTo>
                    <a:pt x="882" y="75"/>
                  </a:lnTo>
                  <a:lnTo>
                    <a:pt x="898" y="78"/>
                  </a:lnTo>
                  <a:lnTo>
                    <a:pt x="913" y="82"/>
                  </a:lnTo>
                  <a:lnTo>
                    <a:pt x="928" y="86"/>
                  </a:lnTo>
                  <a:lnTo>
                    <a:pt x="942" y="94"/>
                  </a:lnTo>
                  <a:lnTo>
                    <a:pt x="956" y="101"/>
                  </a:lnTo>
                  <a:lnTo>
                    <a:pt x="968" y="111"/>
                  </a:lnTo>
                  <a:lnTo>
                    <a:pt x="979" y="121"/>
                  </a:lnTo>
                  <a:lnTo>
                    <a:pt x="990" y="133"/>
                  </a:lnTo>
                  <a:lnTo>
                    <a:pt x="998" y="145"/>
                  </a:lnTo>
                  <a:lnTo>
                    <a:pt x="1007" y="158"/>
                  </a:lnTo>
                  <a:lnTo>
                    <a:pt x="1013" y="172"/>
                  </a:lnTo>
                  <a:lnTo>
                    <a:pt x="1019" y="186"/>
                  </a:lnTo>
                  <a:lnTo>
                    <a:pt x="1023" y="202"/>
                  </a:lnTo>
                  <a:lnTo>
                    <a:pt x="1025" y="218"/>
                  </a:lnTo>
                  <a:lnTo>
                    <a:pt x="1026" y="234"/>
                  </a:lnTo>
                  <a:lnTo>
                    <a:pt x="1026" y="234"/>
                  </a:lnTo>
                  <a:lnTo>
                    <a:pt x="1025" y="255"/>
                  </a:lnTo>
                  <a:lnTo>
                    <a:pt x="1020" y="274"/>
                  </a:lnTo>
                  <a:lnTo>
                    <a:pt x="1014" y="294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992" y="305"/>
                  </a:lnTo>
                  <a:lnTo>
                    <a:pt x="978" y="300"/>
                  </a:lnTo>
                  <a:lnTo>
                    <a:pt x="962" y="297"/>
                  </a:lnTo>
                  <a:lnTo>
                    <a:pt x="946" y="296"/>
                  </a:lnTo>
                  <a:lnTo>
                    <a:pt x="946" y="296"/>
                  </a:lnTo>
                  <a:lnTo>
                    <a:pt x="934" y="297"/>
                  </a:lnTo>
                  <a:lnTo>
                    <a:pt x="921" y="300"/>
                  </a:lnTo>
                  <a:lnTo>
                    <a:pt x="911" y="302"/>
                  </a:lnTo>
                  <a:lnTo>
                    <a:pt x="898" y="307"/>
                  </a:lnTo>
                  <a:lnTo>
                    <a:pt x="887" y="312"/>
                  </a:lnTo>
                  <a:lnTo>
                    <a:pt x="878" y="318"/>
                  </a:lnTo>
                  <a:lnTo>
                    <a:pt x="868" y="326"/>
                  </a:lnTo>
                  <a:lnTo>
                    <a:pt x="858" y="334"/>
                  </a:lnTo>
                  <a:lnTo>
                    <a:pt x="858" y="334"/>
                  </a:lnTo>
                  <a:lnTo>
                    <a:pt x="858" y="335"/>
                  </a:lnTo>
                  <a:lnTo>
                    <a:pt x="858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3" y="340"/>
                  </a:lnTo>
                  <a:lnTo>
                    <a:pt x="851" y="345"/>
                  </a:lnTo>
                  <a:lnTo>
                    <a:pt x="850" y="351"/>
                  </a:lnTo>
                  <a:lnTo>
                    <a:pt x="848" y="357"/>
                  </a:lnTo>
                  <a:lnTo>
                    <a:pt x="848" y="357"/>
                  </a:lnTo>
                  <a:lnTo>
                    <a:pt x="850" y="363"/>
                  </a:lnTo>
                  <a:lnTo>
                    <a:pt x="851" y="369"/>
                  </a:lnTo>
                  <a:lnTo>
                    <a:pt x="853" y="374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63" y="383"/>
                  </a:lnTo>
                  <a:lnTo>
                    <a:pt x="868" y="386"/>
                  </a:lnTo>
                  <a:lnTo>
                    <a:pt x="874" y="388"/>
                  </a:lnTo>
                  <a:lnTo>
                    <a:pt x="880" y="389"/>
                  </a:lnTo>
                  <a:lnTo>
                    <a:pt x="880" y="389"/>
                  </a:lnTo>
                  <a:lnTo>
                    <a:pt x="886" y="388"/>
                  </a:lnTo>
                  <a:lnTo>
                    <a:pt x="892" y="386"/>
                  </a:lnTo>
                  <a:lnTo>
                    <a:pt x="897" y="383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12" y="371"/>
                  </a:lnTo>
                  <a:lnTo>
                    <a:pt x="923" y="365"/>
                  </a:lnTo>
                  <a:lnTo>
                    <a:pt x="935" y="361"/>
                  </a:lnTo>
                  <a:lnTo>
                    <a:pt x="947" y="360"/>
                  </a:lnTo>
                  <a:lnTo>
                    <a:pt x="947" y="360"/>
                  </a:lnTo>
                  <a:lnTo>
                    <a:pt x="959" y="361"/>
                  </a:lnTo>
                  <a:lnTo>
                    <a:pt x="971" y="365"/>
                  </a:lnTo>
                  <a:lnTo>
                    <a:pt x="982" y="371"/>
                  </a:lnTo>
                  <a:lnTo>
                    <a:pt x="992" y="378"/>
                  </a:lnTo>
                  <a:lnTo>
                    <a:pt x="992" y="378"/>
                  </a:lnTo>
                  <a:lnTo>
                    <a:pt x="1001" y="388"/>
                  </a:lnTo>
                  <a:lnTo>
                    <a:pt x="1007" y="399"/>
                  </a:lnTo>
                  <a:lnTo>
                    <a:pt x="1010" y="411"/>
                  </a:lnTo>
                  <a:lnTo>
                    <a:pt x="1012" y="423"/>
                  </a:lnTo>
                  <a:lnTo>
                    <a:pt x="1012" y="423"/>
                  </a:lnTo>
                  <a:lnTo>
                    <a:pt x="1010" y="435"/>
                  </a:lnTo>
                  <a:lnTo>
                    <a:pt x="1007" y="446"/>
                  </a:lnTo>
                  <a:lnTo>
                    <a:pt x="1002" y="45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9"/>
                  </a:lnTo>
                  <a:lnTo>
                    <a:pt x="993" y="469"/>
                  </a:lnTo>
                  <a:lnTo>
                    <a:pt x="989" y="474"/>
                  </a:lnTo>
                  <a:lnTo>
                    <a:pt x="986" y="479"/>
                  </a:lnTo>
                  <a:lnTo>
                    <a:pt x="985" y="485"/>
                  </a:lnTo>
                  <a:lnTo>
                    <a:pt x="984" y="491"/>
                  </a:lnTo>
                  <a:lnTo>
                    <a:pt x="984" y="491"/>
                  </a:lnTo>
                  <a:lnTo>
                    <a:pt x="985" y="498"/>
                  </a:lnTo>
                  <a:lnTo>
                    <a:pt x="986" y="504"/>
                  </a:lnTo>
                  <a:lnTo>
                    <a:pt x="989" y="508"/>
                  </a:lnTo>
                  <a:lnTo>
                    <a:pt x="993" y="513"/>
                  </a:lnTo>
                  <a:lnTo>
                    <a:pt x="993" y="513"/>
                  </a:lnTo>
                  <a:lnTo>
                    <a:pt x="998" y="517"/>
                  </a:lnTo>
                  <a:lnTo>
                    <a:pt x="1003" y="521"/>
                  </a:lnTo>
                  <a:lnTo>
                    <a:pt x="1009" y="522"/>
                  </a:lnTo>
                  <a:lnTo>
                    <a:pt x="1015" y="523"/>
                  </a:lnTo>
                  <a:lnTo>
                    <a:pt x="1015" y="523"/>
                  </a:lnTo>
                  <a:lnTo>
                    <a:pt x="1021" y="522"/>
                  </a:lnTo>
                  <a:lnTo>
                    <a:pt x="1028" y="521"/>
                  </a:lnTo>
                  <a:lnTo>
                    <a:pt x="1032" y="517"/>
                  </a:lnTo>
                  <a:lnTo>
                    <a:pt x="1037" y="513"/>
                  </a:lnTo>
                  <a:lnTo>
                    <a:pt x="1037" y="513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47" y="502"/>
                  </a:lnTo>
                  <a:lnTo>
                    <a:pt x="1054" y="493"/>
                  </a:lnTo>
                  <a:lnTo>
                    <a:pt x="1062" y="482"/>
                  </a:lnTo>
                  <a:lnTo>
                    <a:pt x="1067" y="471"/>
                  </a:lnTo>
                  <a:lnTo>
                    <a:pt x="1070" y="458"/>
                  </a:lnTo>
                  <a:lnTo>
                    <a:pt x="1074" y="446"/>
                  </a:lnTo>
                  <a:lnTo>
                    <a:pt x="1075" y="434"/>
                  </a:lnTo>
                  <a:lnTo>
                    <a:pt x="1075" y="422"/>
                  </a:lnTo>
                  <a:lnTo>
                    <a:pt x="1075" y="422"/>
                  </a:lnTo>
                  <a:lnTo>
                    <a:pt x="1074" y="404"/>
                  </a:lnTo>
                  <a:lnTo>
                    <a:pt x="1069" y="386"/>
                  </a:lnTo>
                  <a:lnTo>
                    <a:pt x="1063" y="369"/>
                  </a:lnTo>
                  <a:lnTo>
                    <a:pt x="1053" y="354"/>
                  </a:lnTo>
                  <a:lnTo>
                    <a:pt x="1053" y="354"/>
                  </a:lnTo>
                  <a:lnTo>
                    <a:pt x="1062" y="340"/>
                  </a:lnTo>
                  <a:lnTo>
                    <a:pt x="1069" y="326"/>
                  </a:lnTo>
                  <a:lnTo>
                    <a:pt x="1075" y="311"/>
                  </a:lnTo>
                  <a:lnTo>
                    <a:pt x="1080" y="296"/>
                  </a:lnTo>
                  <a:lnTo>
                    <a:pt x="1084" y="282"/>
                  </a:lnTo>
                  <a:lnTo>
                    <a:pt x="1087" y="266"/>
                  </a:lnTo>
                  <a:lnTo>
                    <a:pt x="1088" y="250"/>
                  </a:lnTo>
                  <a:lnTo>
                    <a:pt x="1090" y="234"/>
                  </a:lnTo>
                  <a:lnTo>
                    <a:pt x="1090" y="234"/>
                  </a:lnTo>
                  <a:lnTo>
                    <a:pt x="1088" y="213"/>
                  </a:lnTo>
                  <a:lnTo>
                    <a:pt x="1085" y="193"/>
                  </a:lnTo>
                  <a:lnTo>
                    <a:pt x="1080" y="173"/>
                  </a:lnTo>
                  <a:lnTo>
                    <a:pt x="1074" y="155"/>
                  </a:lnTo>
                  <a:lnTo>
                    <a:pt x="1074" y="155"/>
                  </a:lnTo>
                  <a:lnTo>
                    <a:pt x="1092" y="156"/>
                  </a:lnTo>
                  <a:lnTo>
                    <a:pt x="1102" y="158"/>
                  </a:lnTo>
                  <a:lnTo>
                    <a:pt x="1110" y="161"/>
                  </a:lnTo>
                  <a:lnTo>
                    <a:pt x="1119" y="163"/>
                  </a:lnTo>
                  <a:lnTo>
                    <a:pt x="1127" y="168"/>
                  </a:lnTo>
                  <a:lnTo>
                    <a:pt x="1135" y="173"/>
                  </a:lnTo>
                  <a:lnTo>
                    <a:pt x="1142" y="178"/>
                  </a:lnTo>
                  <a:lnTo>
                    <a:pt x="1142" y="178"/>
                  </a:lnTo>
                  <a:lnTo>
                    <a:pt x="1151" y="185"/>
                  </a:lnTo>
                  <a:lnTo>
                    <a:pt x="1158" y="194"/>
                  </a:lnTo>
                  <a:lnTo>
                    <a:pt x="1165" y="202"/>
                  </a:lnTo>
                  <a:lnTo>
                    <a:pt x="1171" y="211"/>
                  </a:lnTo>
                  <a:lnTo>
                    <a:pt x="1171" y="211"/>
                  </a:lnTo>
                  <a:lnTo>
                    <a:pt x="1162" y="214"/>
                  </a:lnTo>
                  <a:lnTo>
                    <a:pt x="1152" y="218"/>
                  </a:lnTo>
                  <a:lnTo>
                    <a:pt x="1152" y="218"/>
                  </a:lnTo>
                  <a:lnTo>
                    <a:pt x="1136" y="227"/>
                  </a:lnTo>
                  <a:lnTo>
                    <a:pt x="1136" y="227"/>
                  </a:lnTo>
                  <a:lnTo>
                    <a:pt x="1135" y="228"/>
                  </a:lnTo>
                  <a:lnTo>
                    <a:pt x="1135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0" y="232"/>
                  </a:lnTo>
                  <a:lnTo>
                    <a:pt x="1130" y="232"/>
                  </a:lnTo>
                  <a:lnTo>
                    <a:pt x="1126" y="236"/>
                  </a:lnTo>
                  <a:lnTo>
                    <a:pt x="1124" y="241"/>
                  </a:lnTo>
                  <a:lnTo>
                    <a:pt x="1121" y="247"/>
                  </a:lnTo>
                  <a:lnTo>
                    <a:pt x="1121" y="254"/>
                  </a:lnTo>
                  <a:lnTo>
                    <a:pt x="1121" y="254"/>
                  </a:lnTo>
                  <a:lnTo>
                    <a:pt x="1121" y="260"/>
                  </a:lnTo>
                  <a:lnTo>
                    <a:pt x="1124" y="266"/>
                  </a:lnTo>
                  <a:lnTo>
                    <a:pt x="1126" y="271"/>
                  </a:lnTo>
                  <a:lnTo>
                    <a:pt x="1130" y="275"/>
                  </a:lnTo>
                  <a:lnTo>
                    <a:pt x="1130" y="275"/>
                  </a:lnTo>
                  <a:lnTo>
                    <a:pt x="1135" y="280"/>
                  </a:lnTo>
                  <a:lnTo>
                    <a:pt x="1141" y="283"/>
                  </a:lnTo>
                  <a:lnTo>
                    <a:pt x="1146" y="284"/>
                  </a:lnTo>
                  <a:lnTo>
                    <a:pt x="1152" y="285"/>
                  </a:lnTo>
                  <a:lnTo>
                    <a:pt x="1152" y="285"/>
                  </a:lnTo>
                  <a:lnTo>
                    <a:pt x="1160" y="284"/>
                  </a:lnTo>
                  <a:lnTo>
                    <a:pt x="1168" y="280"/>
                  </a:lnTo>
                  <a:lnTo>
                    <a:pt x="1169" y="282"/>
                  </a:lnTo>
                  <a:lnTo>
                    <a:pt x="1169" y="282"/>
                  </a:lnTo>
                  <a:lnTo>
                    <a:pt x="1179" y="275"/>
                  </a:lnTo>
                  <a:lnTo>
                    <a:pt x="1179" y="275"/>
                  </a:lnTo>
                  <a:lnTo>
                    <a:pt x="1188" y="272"/>
                  </a:lnTo>
                  <a:lnTo>
                    <a:pt x="1198" y="268"/>
                  </a:lnTo>
                  <a:lnTo>
                    <a:pt x="1208" y="267"/>
                  </a:lnTo>
                  <a:lnTo>
                    <a:pt x="1218" y="266"/>
                  </a:lnTo>
                  <a:lnTo>
                    <a:pt x="1227" y="266"/>
                  </a:lnTo>
                  <a:lnTo>
                    <a:pt x="1238" y="267"/>
                  </a:lnTo>
                  <a:lnTo>
                    <a:pt x="1248" y="268"/>
                  </a:lnTo>
                  <a:lnTo>
                    <a:pt x="1258" y="272"/>
                  </a:lnTo>
                  <a:lnTo>
                    <a:pt x="1258" y="272"/>
                  </a:lnTo>
                  <a:lnTo>
                    <a:pt x="1268" y="275"/>
                  </a:lnTo>
                  <a:lnTo>
                    <a:pt x="1276" y="280"/>
                  </a:lnTo>
                  <a:lnTo>
                    <a:pt x="1285" y="286"/>
                  </a:lnTo>
                  <a:lnTo>
                    <a:pt x="1292" y="293"/>
                  </a:lnTo>
                  <a:lnTo>
                    <a:pt x="1299" y="300"/>
                  </a:lnTo>
                  <a:lnTo>
                    <a:pt x="1305" y="307"/>
                  </a:lnTo>
                  <a:lnTo>
                    <a:pt x="1312" y="316"/>
                  </a:lnTo>
                  <a:lnTo>
                    <a:pt x="1316" y="324"/>
                  </a:lnTo>
                  <a:lnTo>
                    <a:pt x="1316" y="324"/>
                  </a:lnTo>
                  <a:lnTo>
                    <a:pt x="1323" y="340"/>
                  </a:lnTo>
                  <a:lnTo>
                    <a:pt x="1325" y="356"/>
                  </a:lnTo>
                  <a:lnTo>
                    <a:pt x="1325" y="356"/>
                  </a:lnTo>
                  <a:lnTo>
                    <a:pt x="1313" y="355"/>
                  </a:lnTo>
                  <a:lnTo>
                    <a:pt x="1313" y="355"/>
                  </a:lnTo>
                  <a:lnTo>
                    <a:pt x="1298" y="356"/>
                  </a:lnTo>
                  <a:lnTo>
                    <a:pt x="1285" y="357"/>
                  </a:lnTo>
                  <a:lnTo>
                    <a:pt x="1271" y="361"/>
                  </a:lnTo>
                  <a:lnTo>
                    <a:pt x="1259" y="365"/>
                  </a:lnTo>
                  <a:lnTo>
                    <a:pt x="1246" y="369"/>
                  </a:lnTo>
                  <a:lnTo>
                    <a:pt x="1235" y="376"/>
                  </a:lnTo>
                  <a:lnTo>
                    <a:pt x="1223" y="383"/>
                  </a:lnTo>
                  <a:lnTo>
                    <a:pt x="1212" y="390"/>
                  </a:lnTo>
                  <a:lnTo>
                    <a:pt x="1202" y="399"/>
                  </a:lnTo>
                  <a:lnTo>
                    <a:pt x="1193" y="408"/>
                  </a:lnTo>
                  <a:lnTo>
                    <a:pt x="1185" y="418"/>
                  </a:lnTo>
                  <a:lnTo>
                    <a:pt x="1176" y="429"/>
                  </a:lnTo>
                  <a:lnTo>
                    <a:pt x="1170" y="440"/>
                  </a:lnTo>
                  <a:lnTo>
                    <a:pt x="1164" y="452"/>
                  </a:lnTo>
                  <a:lnTo>
                    <a:pt x="1159" y="465"/>
                  </a:lnTo>
                  <a:lnTo>
                    <a:pt x="1154" y="478"/>
                  </a:lnTo>
                  <a:lnTo>
                    <a:pt x="1154" y="478"/>
                  </a:lnTo>
                  <a:lnTo>
                    <a:pt x="1145" y="483"/>
                  </a:lnTo>
                  <a:lnTo>
                    <a:pt x="1134" y="488"/>
                  </a:lnTo>
                  <a:lnTo>
                    <a:pt x="1125" y="495"/>
                  </a:lnTo>
                  <a:lnTo>
                    <a:pt x="1117" y="502"/>
                  </a:lnTo>
                  <a:lnTo>
                    <a:pt x="1117" y="502"/>
                  </a:lnTo>
                  <a:lnTo>
                    <a:pt x="1108" y="511"/>
                  </a:lnTo>
                  <a:lnTo>
                    <a:pt x="1101" y="521"/>
                  </a:lnTo>
                  <a:lnTo>
                    <a:pt x="1096" y="532"/>
                  </a:lnTo>
                  <a:lnTo>
                    <a:pt x="1091" y="543"/>
                  </a:lnTo>
                  <a:lnTo>
                    <a:pt x="1091" y="543"/>
                  </a:lnTo>
                  <a:lnTo>
                    <a:pt x="1090" y="549"/>
                  </a:lnTo>
                  <a:lnTo>
                    <a:pt x="1090" y="555"/>
                  </a:lnTo>
                  <a:lnTo>
                    <a:pt x="1091" y="561"/>
                  </a:lnTo>
                  <a:lnTo>
                    <a:pt x="1093" y="567"/>
                  </a:lnTo>
                  <a:lnTo>
                    <a:pt x="1097" y="572"/>
                  </a:lnTo>
                  <a:lnTo>
                    <a:pt x="1101" y="577"/>
                  </a:lnTo>
                  <a:lnTo>
                    <a:pt x="1106" y="580"/>
                  </a:lnTo>
                  <a:lnTo>
                    <a:pt x="1112" y="583"/>
                  </a:lnTo>
                  <a:lnTo>
                    <a:pt x="1112" y="583"/>
                  </a:lnTo>
                  <a:lnTo>
                    <a:pt x="1118" y="584"/>
                  </a:lnTo>
                  <a:lnTo>
                    <a:pt x="1124" y="584"/>
                  </a:lnTo>
                  <a:lnTo>
                    <a:pt x="1130" y="583"/>
                  </a:lnTo>
                  <a:lnTo>
                    <a:pt x="1136" y="580"/>
                  </a:lnTo>
                  <a:lnTo>
                    <a:pt x="1141" y="577"/>
                  </a:lnTo>
                  <a:lnTo>
                    <a:pt x="1145" y="573"/>
                  </a:lnTo>
                  <a:lnTo>
                    <a:pt x="1148" y="568"/>
                  </a:lnTo>
                  <a:lnTo>
                    <a:pt x="1151" y="562"/>
                  </a:lnTo>
                  <a:lnTo>
                    <a:pt x="1151" y="562"/>
                  </a:lnTo>
                  <a:lnTo>
                    <a:pt x="1154" y="554"/>
                  </a:lnTo>
                  <a:lnTo>
                    <a:pt x="1160" y="546"/>
                  </a:lnTo>
                  <a:lnTo>
                    <a:pt x="1160" y="546"/>
                  </a:lnTo>
                  <a:lnTo>
                    <a:pt x="1166" y="543"/>
                  </a:lnTo>
                  <a:lnTo>
                    <a:pt x="1173" y="539"/>
                  </a:lnTo>
                  <a:lnTo>
                    <a:pt x="1180" y="537"/>
                  </a:lnTo>
                  <a:lnTo>
                    <a:pt x="1187" y="537"/>
                  </a:lnTo>
                  <a:lnTo>
                    <a:pt x="1195" y="537"/>
                  </a:lnTo>
                  <a:lnTo>
                    <a:pt x="1202" y="539"/>
                  </a:lnTo>
                  <a:lnTo>
                    <a:pt x="1208" y="543"/>
                  </a:lnTo>
                  <a:lnTo>
                    <a:pt x="1214" y="546"/>
                  </a:lnTo>
                  <a:lnTo>
                    <a:pt x="1214" y="546"/>
                  </a:lnTo>
                  <a:lnTo>
                    <a:pt x="1220" y="554"/>
                  </a:lnTo>
                  <a:lnTo>
                    <a:pt x="1224" y="562"/>
                  </a:lnTo>
                  <a:lnTo>
                    <a:pt x="1224" y="562"/>
                  </a:lnTo>
                  <a:lnTo>
                    <a:pt x="1225" y="567"/>
                  </a:lnTo>
                  <a:lnTo>
                    <a:pt x="1229" y="571"/>
                  </a:lnTo>
                  <a:lnTo>
                    <a:pt x="1231" y="574"/>
                  </a:lnTo>
                  <a:lnTo>
                    <a:pt x="1235" y="578"/>
                  </a:lnTo>
                  <a:lnTo>
                    <a:pt x="1240" y="580"/>
                  </a:lnTo>
                  <a:lnTo>
                    <a:pt x="1243" y="583"/>
                  </a:lnTo>
                  <a:lnTo>
                    <a:pt x="1248" y="584"/>
                  </a:lnTo>
                  <a:lnTo>
                    <a:pt x="1253" y="584"/>
                  </a:lnTo>
                  <a:lnTo>
                    <a:pt x="1253" y="584"/>
                  </a:lnTo>
                  <a:lnTo>
                    <a:pt x="1258" y="584"/>
                  </a:lnTo>
                  <a:lnTo>
                    <a:pt x="1263" y="583"/>
                  </a:lnTo>
                  <a:lnTo>
                    <a:pt x="1263" y="583"/>
                  </a:lnTo>
                  <a:lnTo>
                    <a:pt x="1269" y="580"/>
                  </a:lnTo>
                  <a:lnTo>
                    <a:pt x="1274" y="577"/>
                  </a:lnTo>
                  <a:lnTo>
                    <a:pt x="1279" y="572"/>
                  </a:lnTo>
                  <a:lnTo>
                    <a:pt x="1281" y="567"/>
                  </a:lnTo>
                  <a:lnTo>
                    <a:pt x="1284" y="561"/>
                  </a:lnTo>
                  <a:lnTo>
                    <a:pt x="1285" y="555"/>
                  </a:lnTo>
                  <a:lnTo>
                    <a:pt x="1285" y="549"/>
                  </a:lnTo>
                  <a:lnTo>
                    <a:pt x="1284" y="543"/>
                  </a:lnTo>
                  <a:lnTo>
                    <a:pt x="1284" y="543"/>
                  </a:lnTo>
                  <a:lnTo>
                    <a:pt x="1279" y="532"/>
                  </a:lnTo>
                  <a:lnTo>
                    <a:pt x="1274" y="521"/>
                  </a:lnTo>
                  <a:lnTo>
                    <a:pt x="1266" y="511"/>
                  </a:lnTo>
                  <a:lnTo>
                    <a:pt x="1259" y="502"/>
                  </a:lnTo>
                  <a:lnTo>
                    <a:pt x="1259" y="502"/>
                  </a:lnTo>
                  <a:lnTo>
                    <a:pt x="1251" y="495"/>
                  </a:lnTo>
                  <a:lnTo>
                    <a:pt x="1241" y="488"/>
                  </a:lnTo>
                  <a:lnTo>
                    <a:pt x="1231" y="483"/>
                  </a:lnTo>
                  <a:lnTo>
                    <a:pt x="1221" y="479"/>
                  </a:lnTo>
                  <a:lnTo>
                    <a:pt x="1221" y="479"/>
                  </a:lnTo>
                  <a:lnTo>
                    <a:pt x="1229" y="466"/>
                  </a:lnTo>
                  <a:lnTo>
                    <a:pt x="1236" y="455"/>
                  </a:lnTo>
                  <a:lnTo>
                    <a:pt x="1246" y="444"/>
                  </a:lnTo>
                  <a:lnTo>
                    <a:pt x="1258" y="435"/>
                  </a:lnTo>
                  <a:lnTo>
                    <a:pt x="1270" y="428"/>
                  </a:lnTo>
                  <a:lnTo>
                    <a:pt x="1284" y="423"/>
                  </a:lnTo>
                  <a:lnTo>
                    <a:pt x="1298" y="419"/>
                  </a:lnTo>
                  <a:lnTo>
                    <a:pt x="1313" y="418"/>
                  </a:lnTo>
                  <a:lnTo>
                    <a:pt x="1313" y="418"/>
                  </a:lnTo>
                  <a:lnTo>
                    <a:pt x="1323" y="419"/>
                  </a:lnTo>
                  <a:lnTo>
                    <a:pt x="1332" y="421"/>
                  </a:lnTo>
                  <a:lnTo>
                    <a:pt x="1341" y="423"/>
                  </a:lnTo>
                  <a:lnTo>
                    <a:pt x="1351" y="426"/>
                  </a:lnTo>
                  <a:lnTo>
                    <a:pt x="1359" y="429"/>
                  </a:lnTo>
                  <a:lnTo>
                    <a:pt x="1366" y="434"/>
                  </a:lnTo>
                  <a:lnTo>
                    <a:pt x="1374" y="440"/>
                  </a:lnTo>
                  <a:lnTo>
                    <a:pt x="1381" y="446"/>
                  </a:lnTo>
                  <a:lnTo>
                    <a:pt x="1387" y="452"/>
                  </a:lnTo>
                  <a:lnTo>
                    <a:pt x="1393" y="460"/>
                  </a:lnTo>
                  <a:lnTo>
                    <a:pt x="1398" y="467"/>
                  </a:lnTo>
                  <a:lnTo>
                    <a:pt x="1403" y="476"/>
                  </a:lnTo>
                  <a:lnTo>
                    <a:pt x="1407" y="484"/>
                  </a:lnTo>
                  <a:lnTo>
                    <a:pt x="1409" y="493"/>
                  </a:lnTo>
                  <a:lnTo>
                    <a:pt x="1412" y="502"/>
                  </a:lnTo>
                  <a:lnTo>
                    <a:pt x="1413" y="512"/>
                  </a:lnTo>
                  <a:lnTo>
                    <a:pt x="1413" y="512"/>
                  </a:lnTo>
                  <a:lnTo>
                    <a:pt x="1408" y="511"/>
                  </a:lnTo>
                  <a:lnTo>
                    <a:pt x="1408" y="511"/>
                  </a:lnTo>
                  <a:lnTo>
                    <a:pt x="1391" y="513"/>
                  </a:lnTo>
                  <a:lnTo>
                    <a:pt x="1375" y="517"/>
                  </a:lnTo>
                  <a:lnTo>
                    <a:pt x="1359" y="523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1" y="535"/>
                  </a:lnTo>
                  <a:lnTo>
                    <a:pt x="1341" y="535"/>
                  </a:lnTo>
                  <a:lnTo>
                    <a:pt x="1337" y="540"/>
                  </a:lnTo>
                  <a:lnTo>
                    <a:pt x="1335" y="545"/>
                  </a:lnTo>
                  <a:lnTo>
                    <a:pt x="1332" y="551"/>
                  </a:lnTo>
                  <a:lnTo>
                    <a:pt x="1332" y="557"/>
                  </a:lnTo>
                  <a:lnTo>
                    <a:pt x="1332" y="557"/>
                  </a:lnTo>
                  <a:lnTo>
                    <a:pt x="1332" y="563"/>
                  </a:lnTo>
                  <a:lnTo>
                    <a:pt x="1335" y="569"/>
                  </a:lnTo>
                  <a:lnTo>
                    <a:pt x="1337" y="576"/>
                  </a:lnTo>
                  <a:lnTo>
                    <a:pt x="1341" y="580"/>
                  </a:lnTo>
                  <a:lnTo>
                    <a:pt x="1341" y="580"/>
                  </a:lnTo>
                  <a:lnTo>
                    <a:pt x="1346" y="584"/>
                  </a:lnTo>
                  <a:lnTo>
                    <a:pt x="1351" y="587"/>
                  </a:lnTo>
                  <a:lnTo>
                    <a:pt x="1357" y="589"/>
                  </a:lnTo>
                  <a:lnTo>
                    <a:pt x="1363" y="589"/>
                  </a:lnTo>
                  <a:lnTo>
                    <a:pt x="1363" y="589"/>
                  </a:lnTo>
                  <a:lnTo>
                    <a:pt x="1371" y="588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85" y="582"/>
                  </a:lnTo>
                  <a:lnTo>
                    <a:pt x="1392" y="578"/>
                  </a:lnTo>
                  <a:lnTo>
                    <a:pt x="1401" y="576"/>
                  </a:lnTo>
                  <a:lnTo>
                    <a:pt x="1408" y="574"/>
                  </a:lnTo>
                  <a:lnTo>
                    <a:pt x="1408" y="574"/>
                  </a:lnTo>
                  <a:lnTo>
                    <a:pt x="1418" y="576"/>
                  </a:lnTo>
                  <a:lnTo>
                    <a:pt x="1426" y="578"/>
                  </a:lnTo>
                  <a:lnTo>
                    <a:pt x="1433" y="583"/>
                  </a:lnTo>
                  <a:lnTo>
                    <a:pt x="1440" y="588"/>
                  </a:lnTo>
                  <a:lnTo>
                    <a:pt x="1446" y="594"/>
                  </a:lnTo>
                  <a:lnTo>
                    <a:pt x="1449" y="602"/>
                  </a:lnTo>
                  <a:lnTo>
                    <a:pt x="1452" y="611"/>
                  </a:lnTo>
                  <a:lnTo>
                    <a:pt x="1453" y="620"/>
                  </a:lnTo>
                  <a:lnTo>
                    <a:pt x="1453" y="620"/>
                  </a:lnTo>
                  <a:lnTo>
                    <a:pt x="1452" y="628"/>
                  </a:lnTo>
                  <a:lnTo>
                    <a:pt x="1449" y="637"/>
                  </a:lnTo>
                  <a:lnTo>
                    <a:pt x="1446" y="644"/>
                  </a:lnTo>
                  <a:lnTo>
                    <a:pt x="1440" y="651"/>
                  </a:lnTo>
                  <a:lnTo>
                    <a:pt x="1433" y="656"/>
                  </a:lnTo>
                  <a:lnTo>
                    <a:pt x="1426" y="661"/>
                  </a:lnTo>
                  <a:lnTo>
                    <a:pt x="1418" y="663"/>
                  </a:lnTo>
                  <a:lnTo>
                    <a:pt x="1408" y="665"/>
                  </a:lnTo>
                  <a:lnTo>
                    <a:pt x="1408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40819" y="3671443"/>
            <a:ext cx="3868367" cy="4423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프레젠테이션의 첫 번째 단계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9" grpId="0"/>
      <p:bldP spid="37" grpId="0" animBg="1"/>
      <p:bldP spid="38" grpId="0" animBg="1"/>
      <p:bldP spid="4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4788024" y="3068960"/>
            <a:ext cx="5328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지식과 정보의 과잉시대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03DA12C-5E55-5CDA-F2DF-FD17EC8B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92" y="2389803"/>
            <a:ext cx="288032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BC9CB6B-8502-4D7C-4864-ED54A3FA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54" y="1282177"/>
            <a:ext cx="854224" cy="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51239A6-7428-C45D-98A8-F3AD0C853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79" y="2389803"/>
            <a:ext cx="767504" cy="7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F96B189-A77B-440E-5507-AFBC68B5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00" y="687240"/>
            <a:ext cx="705792" cy="70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BA38D78-EBEE-73F9-FD58-663A3DF4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92" y="1299078"/>
            <a:ext cx="854224" cy="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40F1FBD-A924-2E8C-06D4-981233453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9016"/>
            <a:ext cx="995990" cy="99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77786E8-82C9-402E-A382-001724F39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892" y="5125326"/>
            <a:ext cx="782216" cy="7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ë¹ë°ì´í° pngì ëí ì´ë¯¸ì§ ê²ìê²°ê³¼">
            <a:extLst>
              <a:ext uri="{FF2B5EF4-FFF2-40B4-BE49-F238E27FC236}">
                <a16:creationId xmlns:a16="http://schemas.microsoft.com/office/drawing/2014/main" id="{2ECD92A1-5C4E-FDAC-8420-5DB7B9B92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7846" y="673480"/>
            <a:ext cx="1357112" cy="850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975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__정답다적으셨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173416"/>
            <a:ext cx="440432" cy="440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53E6F8-B6F0-C82C-54AD-FB171AFE8D40}"/>
              </a:ext>
            </a:extLst>
          </p:cNvPr>
          <p:cNvSpPr txBox="1"/>
          <p:nvPr/>
        </p:nvSpPr>
        <p:spPr>
          <a:xfrm>
            <a:off x="4427984" y="2828835"/>
            <a:ext cx="42484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생각이 너무 많아서 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머릿속이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복잡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할 때가 많다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!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4E3F28D-4FBE-0876-F95F-751D5E6FD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29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__정답다적으셨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173416"/>
            <a:ext cx="440432" cy="440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2216B-403B-06B6-66C5-F8FDB062F9C0}"/>
              </a:ext>
            </a:extLst>
          </p:cNvPr>
          <p:cNvSpPr txBox="1"/>
          <p:nvPr/>
        </p:nvSpPr>
        <p:spPr>
          <a:xfrm>
            <a:off x="4499994" y="2828835"/>
            <a:ext cx="38884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무슨 일부터 시작해야 할지 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막연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할 때가 있다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005F83-B1CD-AFE5-6C49-6C6D0A9E6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56891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7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__정답다적으셨죠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7173416"/>
            <a:ext cx="440432" cy="440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92216B-403B-06B6-66C5-F8FDB062F9C0}"/>
              </a:ext>
            </a:extLst>
          </p:cNvPr>
          <p:cNvSpPr txBox="1"/>
          <p:nvPr/>
        </p:nvSpPr>
        <p:spPr>
          <a:xfrm>
            <a:off x="3635896" y="2966820"/>
            <a:ext cx="54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나는 생각이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정리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가 안될 때가 있다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6A5143-91FA-9BEE-2ECE-54EEEFD2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91891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55354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머리 속이 심플하다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사고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머리 속이 복잡하다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589482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299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792457" y="3608410"/>
            <a:ext cx="3717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왜 프레젠테이션 하는 법을 </a:t>
            </a:r>
            <a:endParaRPr kumimoji="0" lang="en-US" altLang="ko-KR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spc="-15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알아야 할까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540843" y="1844824"/>
            <a:ext cx="3428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Why?</a:t>
            </a: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F2AB672F-DE14-B970-DE49-D168429DB4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98" y="2636912"/>
            <a:ext cx="2171827" cy="21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3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5703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정보를 논리적으로 정리하고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 쉽고 명확하게 전달한다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정보를 비논리적으로 정리하고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 제대로 전달하지 못한다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589482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785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3012C0BA-3641-4A29-127B-D9D7D9DA3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688" y="1988840"/>
            <a:ext cx="3361928" cy="33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6CF5EA2E-835C-39B3-36E2-4AF89FA83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5" y="1988840"/>
            <a:ext cx="3361928" cy="33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4503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C9DBA09-F7E1-EC3D-C667-DF485F6A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28" y="1412776"/>
            <a:ext cx="2510408" cy="251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7AE5459-5066-AAE7-F3DD-0F3DC3172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696" y="4384948"/>
            <a:ext cx="2106364" cy="21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신발장 무료 아이콘">
            <a:extLst>
              <a:ext uri="{FF2B5EF4-FFF2-40B4-BE49-F238E27FC236}">
                <a16:creationId xmlns:a16="http://schemas.microsoft.com/office/drawing/2014/main" id="{9CEAD213-02E4-0E50-73FA-805E1409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556" y="4405412"/>
            <a:ext cx="2106364" cy="21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33A3365F-58F1-B386-F205-3E381EB78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46" y="1412776"/>
            <a:ext cx="2332817" cy="233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283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A9DA527-D9CB-0EEF-02A9-C59FC4147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8742">
            <a:off x="3580534" y="4635178"/>
            <a:ext cx="1674935" cy="167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B6D8E3F0-027A-A175-EEA5-D48307CC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37037">
            <a:off x="2717124" y="3075325"/>
            <a:ext cx="1721479" cy="172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2733DAD0-A0C1-A8DE-D3D1-4EECA384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9146">
            <a:off x="4728372" y="4573308"/>
            <a:ext cx="1259854" cy="125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01ECA44F-63B6-034C-BCDA-441D2396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1751">
            <a:off x="3782954" y="3527856"/>
            <a:ext cx="1618162" cy="1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955B671F-7D46-7E68-C64F-E3DF36871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07472">
            <a:off x="5172940" y="5230780"/>
            <a:ext cx="1336580" cy="13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정장 무료 아이콘">
            <a:extLst>
              <a:ext uri="{FF2B5EF4-FFF2-40B4-BE49-F238E27FC236}">
                <a16:creationId xmlns:a16="http://schemas.microsoft.com/office/drawing/2014/main" id="{841D1133-40C9-D03E-1C51-B890BC052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4645">
            <a:off x="4590295" y="3297468"/>
            <a:ext cx="1342375" cy="134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코트 무료 아이콘">
            <a:extLst>
              <a:ext uri="{FF2B5EF4-FFF2-40B4-BE49-F238E27FC236}">
                <a16:creationId xmlns:a16="http://schemas.microsoft.com/office/drawing/2014/main" id="{6266C7DB-8FAF-8058-2E17-BDEB6CD1E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5901">
            <a:off x="2569529" y="4091315"/>
            <a:ext cx="1238223" cy="12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174FDB9E-F402-9CD0-5EB1-F2B1227A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2337">
            <a:off x="3587729" y="2820530"/>
            <a:ext cx="1216939" cy="121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>
            <a:extLst>
              <a:ext uri="{FF2B5EF4-FFF2-40B4-BE49-F238E27FC236}">
                <a16:creationId xmlns:a16="http://schemas.microsoft.com/office/drawing/2014/main" id="{F0DACB9F-EF62-4038-9C7A-3DCB1824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2505">
            <a:off x="3412323" y="1121223"/>
            <a:ext cx="1328939" cy="13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D8FB2CC2-FBAF-6311-C0E4-744B39E6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6712">
            <a:off x="1878513" y="2426820"/>
            <a:ext cx="1336580" cy="133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481E930B-FB61-1BAC-0ADA-C5EF7EFA3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9372">
            <a:off x="3671258" y="1877801"/>
            <a:ext cx="1618162" cy="1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목욕 가운 무료 아이콘">
            <a:extLst>
              <a:ext uri="{FF2B5EF4-FFF2-40B4-BE49-F238E27FC236}">
                <a16:creationId xmlns:a16="http://schemas.microsoft.com/office/drawing/2014/main" id="{65E0F52F-2175-3A3A-FE7E-8718FD6C9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670">
            <a:off x="1527963" y="3738998"/>
            <a:ext cx="1574304" cy="157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더러운 옷 무료 아이콘">
            <a:extLst>
              <a:ext uri="{FF2B5EF4-FFF2-40B4-BE49-F238E27FC236}">
                <a16:creationId xmlns:a16="http://schemas.microsoft.com/office/drawing/2014/main" id="{DBF91150-975A-004B-0C8D-ACCC0FE4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05612">
            <a:off x="5044993" y="1478106"/>
            <a:ext cx="1551084" cy="155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더러운 옷 무료 아이콘">
            <a:extLst>
              <a:ext uri="{FF2B5EF4-FFF2-40B4-BE49-F238E27FC236}">
                <a16:creationId xmlns:a16="http://schemas.microsoft.com/office/drawing/2014/main" id="{DE32696B-7683-8A9A-1037-90957F29B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7607">
            <a:off x="5573238" y="2824100"/>
            <a:ext cx="1456168" cy="145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더러운 옷 무료 아이콘">
            <a:extLst>
              <a:ext uri="{FF2B5EF4-FFF2-40B4-BE49-F238E27FC236}">
                <a16:creationId xmlns:a16="http://schemas.microsoft.com/office/drawing/2014/main" id="{CACC7D3F-FF42-BDDE-D429-6EE111E0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0456">
            <a:off x="5651395" y="4027615"/>
            <a:ext cx="1220940" cy="12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F65DDF2-AA5F-0104-7D22-4871811F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9539">
            <a:off x="2467691" y="1311166"/>
            <a:ext cx="1259854" cy="125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2" name="Picture 28" descr="더러운 옷 무료 아이콘">
            <a:extLst>
              <a:ext uri="{FF2B5EF4-FFF2-40B4-BE49-F238E27FC236}">
                <a16:creationId xmlns:a16="http://schemas.microsoft.com/office/drawing/2014/main" id="{5F22110E-0EF5-2EF5-D4CD-3353C0A03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97603">
            <a:off x="2498440" y="5154821"/>
            <a:ext cx="1374263" cy="137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57032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결론부터 말하고 결론이 명확하다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보고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배경부터 설명하고 결론이 불분명하다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589482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64936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5860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5894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 프로세스가 있다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 능력이 없다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936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63778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1127897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생각을 구조화하여 정해진 흐름에 따라 문서를 작성할 수 있다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두서없이 생각을 나열하고 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생각나는 대로 문서를 쓴다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87223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179512" y="404664"/>
          <a:ext cx="8712969" cy="631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8927828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223142596"/>
                    </a:ext>
                  </a:extLst>
                </a:gridCol>
                <a:gridCol w="3816425">
                  <a:extLst>
                    <a:ext uri="{9D8B030D-6E8A-4147-A177-3AD203B41FA5}">
                      <a16:colId xmlns:a16="http://schemas.microsoft.com/office/drawing/2014/main" val="3092176508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잘하는 사람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구분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dirty="0"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 정리를 못하는 사람</a:t>
                      </a:r>
                    </a:p>
                    <a:p>
                      <a:pPr algn="ctr" latinLnBrk="1"/>
                      <a:endParaRPr lang="ko-KR" altLang="en-US" dirty="0"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265218"/>
                  </a:ext>
                </a:extLst>
              </a:tr>
              <a:tr h="459282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머리 속이 심플하다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사고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머리 속이 복잡하다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420728"/>
                  </a:ext>
                </a:extLst>
              </a:tr>
              <a:tr h="1169463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정보를 논리적으로 정리하고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 쉽고 명확하게 전달한다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정보를 비논리적으로 정리하고</a:t>
                      </a:r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 제대로 전달하지 못한다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28742"/>
                  </a:ext>
                </a:extLst>
              </a:tr>
              <a:tr h="898918"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결론부터 말하고 결론이 명확하다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보고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배경부터 설명하고 결론이 불분명하다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2945423"/>
                  </a:ext>
                </a:extLst>
              </a:tr>
              <a:tr h="589482"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 프로세스가 있다</a:t>
                      </a:r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</a:t>
                      </a: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문제해결 능력이 없다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443356"/>
                  </a:ext>
                </a:extLst>
              </a:tr>
              <a:tr h="1048824">
                <a:tc>
                  <a:txBody>
                    <a:bodyPr/>
                    <a:lstStyle/>
                    <a:p>
                      <a:pPr algn="ctr" latinLnBrk="1">
                        <a:lnSpc>
                          <a:spcPts val="2500"/>
                        </a:lnSpc>
                      </a:pP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생각을 구조화하여 정해진 흐름에 따라 문서를 작성할 수 있다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endParaRPr lang="ko-KR" altLang="en-US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/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문서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두서없이 생각을 나열하고 </a:t>
                      </a:r>
                      <a:endParaRPr lang="en-US" altLang="ko-KR" dirty="0">
                        <a:solidFill>
                          <a:srgbClr val="00004C"/>
                        </a:solidFill>
                        <a:latin typeface="08서울남산체 M" panose="02020603020101020101" pitchFamily="18" charset="-127"/>
                        <a:ea typeface="08서울남산체 M" panose="02020603020101020101" pitchFamily="18" charset="-127"/>
                      </a:endParaRPr>
                    </a:p>
                    <a:p>
                      <a:pPr algn="ctr" latinLnBrk="1">
                        <a:lnSpc>
                          <a:spcPts val="2500"/>
                        </a:lnSpc>
                      </a:pPr>
                      <a:r>
                        <a:rPr lang="ko-KR" altLang="en-US" dirty="0">
                          <a:solidFill>
                            <a:srgbClr val="00004C"/>
                          </a:solidFill>
                          <a:latin typeface="08서울남산체 M" panose="02020603020101020101" pitchFamily="18" charset="-127"/>
                          <a:ea typeface="08서울남산체 M" panose="02020603020101020101" pitchFamily="18" charset="-127"/>
                        </a:rPr>
                        <a:t>생각나는 대로 문서를 쓴다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61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2085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40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en-US" altLang="ko-KR" sz="40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“</a:t>
            </a:r>
          </a:p>
          <a:p>
            <a:pPr algn="ctr">
              <a:lnSpc>
                <a:spcPts val="3000"/>
              </a:lnSpc>
            </a:pPr>
            <a:endParaRPr lang="en-US" altLang="ko-KR" sz="40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잘함 </a:t>
            </a:r>
            <a:r>
              <a:rPr lang="en-US" altLang="ko-KR" sz="36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VS</a:t>
            </a:r>
            <a:r>
              <a:rPr lang="ko-KR" altLang="en-US" sz="36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생각정리 못함</a:t>
            </a:r>
            <a:endParaRPr lang="en-US" altLang="ko-KR" sz="36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6000"/>
              </a:lnSpc>
            </a:pPr>
            <a:endParaRPr lang="en-US" altLang="ko-KR" sz="4000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563888" y="4221088"/>
            <a:ext cx="1957305" cy="2183573"/>
            <a:chOff x="1306276" y="1941250"/>
            <a:chExt cx="1641366" cy="1933599"/>
          </a:xfrm>
        </p:grpSpPr>
        <p:sp>
          <p:nvSpPr>
            <p:cNvPr id="5" name="Freeform 35"/>
            <p:cNvSpPr>
              <a:spLocks/>
            </p:cNvSpPr>
            <p:nvPr/>
          </p:nvSpPr>
          <p:spPr bwMode="auto">
            <a:xfrm>
              <a:off x="1332252" y="1967226"/>
              <a:ext cx="1587791" cy="1881647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6" name="Freeform 36"/>
            <p:cNvSpPr>
              <a:spLocks noEditPoints="1"/>
            </p:cNvSpPr>
            <p:nvPr/>
          </p:nvSpPr>
          <p:spPr bwMode="auto">
            <a:xfrm>
              <a:off x="1306276" y="1941250"/>
              <a:ext cx="1641366" cy="1933599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7" name="Freeform 37"/>
            <p:cNvSpPr>
              <a:spLocks/>
            </p:cNvSpPr>
            <p:nvPr/>
          </p:nvSpPr>
          <p:spPr bwMode="auto">
            <a:xfrm>
              <a:off x="1595260" y="2116589"/>
              <a:ext cx="1180290" cy="540629"/>
            </a:xfrm>
            <a:custGeom>
              <a:avLst/>
              <a:gdLst>
                <a:gd name="T0" fmla="*/ 4 w 1455"/>
                <a:gd name="T1" fmla="*/ 501 h 664"/>
                <a:gd name="T2" fmla="*/ 31 w 1455"/>
                <a:gd name="T3" fmla="*/ 447 h 664"/>
                <a:gd name="T4" fmla="*/ 63 w 1455"/>
                <a:gd name="T5" fmla="*/ 394 h 664"/>
                <a:gd name="T6" fmla="*/ 60 w 1455"/>
                <a:gd name="T7" fmla="*/ 368 h 664"/>
                <a:gd name="T8" fmla="*/ 66 w 1455"/>
                <a:gd name="T9" fmla="*/ 328 h 664"/>
                <a:gd name="T10" fmla="*/ 88 w 1455"/>
                <a:gd name="T11" fmla="*/ 281 h 664"/>
                <a:gd name="T12" fmla="*/ 125 w 1455"/>
                <a:gd name="T13" fmla="*/ 246 h 664"/>
                <a:gd name="T14" fmla="*/ 174 w 1455"/>
                <a:gd name="T15" fmla="*/ 224 h 664"/>
                <a:gd name="T16" fmla="*/ 216 w 1455"/>
                <a:gd name="T17" fmla="*/ 219 h 664"/>
                <a:gd name="T18" fmla="*/ 236 w 1455"/>
                <a:gd name="T19" fmla="*/ 170 h 664"/>
                <a:gd name="T20" fmla="*/ 267 w 1455"/>
                <a:gd name="T21" fmla="*/ 124 h 664"/>
                <a:gd name="T22" fmla="*/ 312 w 1455"/>
                <a:gd name="T23" fmla="*/ 90 h 664"/>
                <a:gd name="T24" fmla="*/ 366 w 1455"/>
                <a:gd name="T25" fmla="*/ 73 h 664"/>
                <a:gd name="T26" fmla="*/ 410 w 1455"/>
                <a:gd name="T27" fmla="*/ 70 h 664"/>
                <a:gd name="T28" fmla="*/ 475 w 1455"/>
                <a:gd name="T29" fmla="*/ 87 h 664"/>
                <a:gd name="T30" fmla="*/ 515 w 1455"/>
                <a:gd name="T31" fmla="*/ 40 h 664"/>
                <a:gd name="T32" fmla="*/ 582 w 1455"/>
                <a:gd name="T33" fmla="*/ 4 h 664"/>
                <a:gd name="T34" fmla="*/ 633 w 1455"/>
                <a:gd name="T35" fmla="*/ 1 h 664"/>
                <a:gd name="T36" fmla="*/ 681 w 1455"/>
                <a:gd name="T37" fmla="*/ 12 h 664"/>
                <a:gd name="T38" fmla="*/ 731 w 1455"/>
                <a:gd name="T39" fmla="*/ 41 h 664"/>
                <a:gd name="T40" fmla="*/ 790 w 1455"/>
                <a:gd name="T41" fmla="*/ 17 h 664"/>
                <a:gd name="T42" fmla="*/ 857 w 1455"/>
                <a:gd name="T43" fmla="*/ 12 h 664"/>
                <a:gd name="T44" fmla="*/ 937 w 1455"/>
                <a:gd name="T45" fmla="*/ 40 h 664"/>
                <a:gd name="T46" fmla="*/ 996 w 1455"/>
                <a:gd name="T47" fmla="*/ 97 h 664"/>
                <a:gd name="T48" fmla="*/ 1024 w 1455"/>
                <a:gd name="T49" fmla="*/ 91 h 664"/>
                <a:gd name="T50" fmla="*/ 1082 w 1455"/>
                <a:gd name="T51" fmla="*/ 96 h 664"/>
                <a:gd name="T52" fmla="*/ 1132 w 1455"/>
                <a:gd name="T53" fmla="*/ 121 h 664"/>
                <a:gd name="T54" fmla="*/ 1168 w 1455"/>
                <a:gd name="T55" fmla="*/ 165 h 664"/>
                <a:gd name="T56" fmla="*/ 1204 w 1455"/>
                <a:gd name="T57" fmla="*/ 203 h 664"/>
                <a:gd name="T58" fmla="*/ 1251 w 1455"/>
                <a:gd name="T59" fmla="*/ 215 h 664"/>
                <a:gd name="T60" fmla="*/ 1293 w 1455"/>
                <a:gd name="T61" fmla="*/ 246 h 664"/>
                <a:gd name="T62" fmla="*/ 1314 w 1455"/>
                <a:gd name="T63" fmla="*/ 279 h 664"/>
                <a:gd name="T64" fmla="*/ 1328 w 1455"/>
                <a:gd name="T65" fmla="*/ 336 h 664"/>
                <a:gd name="T66" fmla="*/ 1360 w 1455"/>
                <a:gd name="T67" fmla="*/ 380 h 664"/>
                <a:gd name="T68" fmla="*/ 1403 w 1455"/>
                <a:gd name="T69" fmla="*/ 435 h 664"/>
                <a:gd name="T70" fmla="*/ 1414 w 1455"/>
                <a:gd name="T71" fmla="*/ 487 h 664"/>
                <a:gd name="T72" fmla="*/ 1425 w 1455"/>
                <a:gd name="T73" fmla="*/ 528 h 664"/>
                <a:gd name="T74" fmla="*/ 1447 w 1455"/>
                <a:gd name="T75" fmla="*/ 555 h 664"/>
                <a:gd name="T76" fmla="*/ 1455 w 1455"/>
                <a:gd name="T77" fmla="*/ 588 h 664"/>
                <a:gd name="T78" fmla="*/ 1451 w 1455"/>
                <a:gd name="T79" fmla="*/ 611 h 664"/>
                <a:gd name="T80" fmla="*/ 1421 w 1455"/>
                <a:gd name="T81" fmla="*/ 651 h 664"/>
                <a:gd name="T82" fmla="*/ 1386 w 1455"/>
                <a:gd name="T83" fmla="*/ 663 h 664"/>
                <a:gd name="T84" fmla="*/ 943 w 1455"/>
                <a:gd name="T85" fmla="*/ 663 h 664"/>
                <a:gd name="T86" fmla="*/ 905 w 1455"/>
                <a:gd name="T87" fmla="*/ 651 h 664"/>
                <a:gd name="T88" fmla="*/ 860 w 1455"/>
                <a:gd name="T89" fmla="*/ 606 h 664"/>
                <a:gd name="T90" fmla="*/ 816 w 1455"/>
                <a:gd name="T91" fmla="*/ 644 h 664"/>
                <a:gd name="T92" fmla="*/ 771 w 1455"/>
                <a:gd name="T93" fmla="*/ 662 h 664"/>
                <a:gd name="T94" fmla="*/ 486 w 1455"/>
                <a:gd name="T95" fmla="*/ 664 h 664"/>
                <a:gd name="T96" fmla="*/ 414 w 1455"/>
                <a:gd name="T97" fmla="*/ 644 h 664"/>
                <a:gd name="T98" fmla="*/ 366 w 1455"/>
                <a:gd name="T99" fmla="*/ 653 h 664"/>
                <a:gd name="T100" fmla="*/ 135 w 1455"/>
                <a:gd name="T101" fmla="*/ 664 h 664"/>
                <a:gd name="T102" fmla="*/ 96 w 1455"/>
                <a:gd name="T103" fmla="*/ 658 h 664"/>
                <a:gd name="T104" fmla="*/ 49 w 1455"/>
                <a:gd name="T105" fmla="*/ 633 h 664"/>
                <a:gd name="T106" fmla="*/ 18 w 1455"/>
                <a:gd name="T107" fmla="*/ 594 h 664"/>
                <a:gd name="T108" fmla="*/ 2 w 1455"/>
                <a:gd name="T109" fmla="*/ 54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5" h="664">
                  <a:moveTo>
                    <a:pt x="0" y="530"/>
                  </a:moveTo>
                  <a:lnTo>
                    <a:pt x="0" y="530"/>
                  </a:lnTo>
                  <a:lnTo>
                    <a:pt x="2" y="516"/>
                  </a:lnTo>
                  <a:lnTo>
                    <a:pt x="4" y="501"/>
                  </a:lnTo>
                  <a:lnTo>
                    <a:pt x="9" y="486"/>
                  </a:lnTo>
                  <a:lnTo>
                    <a:pt x="14" y="473"/>
                  </a:lnTo>
                  <a:lnTo>
                    <a:pt x="21" y="459"/>
                  </a:lnTo>
                  <a:lnTo>
                    <a:pt x="31" y="447"/>
                  </a:lnTo>
                  <a:lnTo>
                    <a:pt x="41" y="436"/>
                  </a:lnTo>
                  <a:lnTo>
                    <a:pt x="52" y="425"/>
                  </a:lnTo>
                  <a:lnTo>
                    <a:pt x="67" y="414"/>
                  </a:lnTo>
                  <a:lnTo>
                    <a:pt x="63" y="394"/>
                  </a:lnTo>
                  <a:lnTo>
                    <a:pt x="63" y="390"/>
                  </a:lnTo>
                  <a:lnTo>
                    <a:pt x="63" y="390"/>
                  </a:lnTo>
                  <a:lnTo>
                    <a:pt x="61" y="379"/>
                  </a:lnTo>
                  <a:lnTo>
                    <a:pt x="60" y="368"/>
                  </a:lnTo>
                  <a:lnTo>
                    <a:pt x="60" y="368"/>
                  </a:lnTo>
                  <a:lnTo>
                    <a:pt x="61" y="354"/>
                  </a:lnTo>
                  <a:lnTo>
                    <a:pt x="63" y="341"/>
                  </a:lnTo>
                  <a:lnTo>
                    <a:pt x="66" y="328"/>
                  </a:lnTo>
                  <a:lnTo>
                    <a:pt x="70" y="315"/>
                  </a:lnTo>
                  <a:lnTo>
                    <a:pt x="75" y="303"/>
                  </a:lnTo>
                  <a:lnTo>
                    <a:pt x="81" y="292"/>
                  </a:lnTo>
                  <a:lnTo>
                    <a:pt x="88" y="281"/>
                  </a:lnTo>
                  <a:lnTo>
                    <a:pt x="97" y="272"/>
                  </a:lnTo>
                  <a:lnTo>
                    <a:pt x="105" y="262"/>
                  </a:lnTo>
                  <a:lnTo>
                    <a:pt x="115" y="253"/>
                  </a:lnTo>
                  <a:lnTo>
                    <a:pt x="125" y="246"/>
                  </a:lnTo>
                  <a:lnTo>
                    <a:pt x="137" y="239"/>
                  </a:lnTo>
                  <a:lnTo>
                    <a:pt x="148" y="233"/>
                  </a:lnTo>
                  <a:lnTo>
                    <a:pt x="160" y="228"/>
                  </a:lnTo>
                  <a:lnTo>
                    <a:pt x="174" y="224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94" y="220"/>
                  </a:lnTo>
                  <a:lnTo>
                    <a:pt x="216" y="219"/>
                  </a:lnTo>
                  <a:lnTo>
                    <a:pt x="225" y="197"/>
                  </a:lnTo>
                  <a:lnTo>
                    <a:pt x="225" y="197"/>
                  </a:lnTo>
                  <a:lnTo>
                    <a:pt x="230" y="184"/>
                  </a:lnTo>
                  <a:lnTo>
                    <a:pt x="236" y="170"/>
                  </a:lnTo>
                  <a:lnTo>
                    <a:pt x="242" y="157"/>
                  </a:lnTo>
                  <a:lnTo>
                    <a:pt x="250" y="146"/>
                  </a:lnTo>
                  <a:lnTo>
                    <a:pt x="259" y="134"/>
                  </a:lnTo>
                  <a:lnTo>
                    <a:pt x="267" y="124"/>
                  </a:lnTo>
                  <a:lnTo>
                    <a:pt x="278" y="114"/>
                  </a:lnTo>
                  <a:lnTo>
                    <a:pt x="289" y="106"/>
                  </a:lnTo>
                  <a:lnTo>
                    <a:pt x="300" y="97"/>
                  </a:lnTo>
                  <a:lnTo>
                    <a:pt x="312" y="90"/>
                  </a:lnTo>
                  <a:lnTo>
                    <a:pt x="325" y="84"/>
                  </a:lnTo>
                  <a:lnTo>
                    <a:pt x="338" y="79"/>
                  </a:lnTo>
                  <a:lnTo>
                    <a:pt x="352" y="75"/>
                  </a:lnTo>
                  <a:lnTo>
                    <a:pt x="366" y="73"/>
                  </a:lnTo>
                  <a:lnTo>
                    <a:pt x="381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410" y="70"/>
                  </a:lnTo>
                  <a:lnTo>
                    <a:pt x="423" y="73"/>
                  </a:lnTo>
                  <a:lnTo>
                    <a:pt x="438" y="75"/>
                  </a:lnTo>
                  <a:lnTo>
                    <a:pt x="453" y="80"/>
                  </a:lnTo>
                  <a:lnTo>
                    <a:pt x="475" y="87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500" y="53"/>
                  </a:lnTo>
                  <a:lnTo>
                    <a:pt x="515" y="40"/>
                  </a:lnTo>
                  <a:lnTo>
                    <a:pt x="529" y="28"/>
                  </a:lnTo>
                  <a:lnTo>
                    <a:pt x="547" y="18"/>
                  </a:lnTo>
                  <a:lnTo>
                    <a:pt x="564" y="10"/>
                  </a:lnTo>
                  <a:lnTo>
                    <a:pt x="582" y="4"/>
                  </a:lnTo>
                  <a:lnTo>
                    <a:pt x="601" y="1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33" y="1"/>
                  </a:lnTo>
                  <a:lnTo>
                    <a:pt x="645" y="2"/>
                  </a:lnTo>
                  <a:lnTo>
                    <a:pt x="657" y="4"/>
                  </a:lnTo>
                  <a:lnTo>
                    <a:pt x="670" y="8"/>
                  </a:lnTo>
                  <a:lnTo>
                    <a:pt x="681" y="12"/>
                  </a:lnTo>
                  <a:lnTo>
                    <a:pt x="693" y="18"/>
                  </a:lnTo>
                  <a:lnTo>
                    <a:pt x="704" y="24"/>
                  </a:lnTo>
                  <a:lnTo>
                    <a:pt x="715" y="30"/>
                  </a:lnTo>
                  <a:lnTo>
                    <a:pt x="731" y="41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68" y="23"/>
                  </a:lnTo>
                  <a:lnTo>
                    <a:pt x="790" y="17"/>
                  </a:lnTo>
                  <a:lnTo>
                    <a:pt x="813" y="12"/>
                  </a:lnTo>
                  <a:lnTo>
                    <a:pt x="835" y="10"/>
                  </a:lnTo>
                  <a:lnTo>
                    <a:pt x="835" y="10"/>
                  </a:lnTo>
                  <a:lnTo>
                    <a:pt x="857" y="12"/>
                  </a:lnTo>
                  <a:lnTo>
                    <a:pt x="878" y="15"/>
                  </a:lnTo>
                  <a:lnTo>
                    <a:pt x="899" y="21"/>
                  </a:lnTo>
                  <a:lnTo>
                    <a:pt x="918" y="29"/>
                  </a:lnTo>
                  <a:lnTo>
                    <a:pt x="937" y="40"/>
                  </a:lnTo>
                  <a:lnTo>
                    <a:pt x="955" y="52"/>
                  </a:lnTo>
                  <a:lnTo>
                    <a:pt x="971" y="65"/>
                  </a:lnTo>
                  <a:lnTo>
                    <a:pt x="985" y="82"/>
                  </a:lnTo>
                  <a:lnTo>
                    <a:pt x="996" y="97"/>
                  </a:lnTo>
                  <a:lnTo>
                    <a:pt x="1016" y="93"/>
                  </a:lnTo>
                  <a:lnTo>
                    <a:pt x="1016" y="93"/>
                  </a:lnTo>
                  <a:lnTo>
                    <a:pt x="1024" y="91"/>
                  </a:lnTo>
                  <a:lnTo>
                    <a:pt x="1024" y="91"/>
                  </a:lnTo>
                  <a:lnTo>
                    <a:pt x="1039" y="90"/>
                  </a:lnTo>
                  <a:lnTo>
                    <a:pt x="1054" y="91"/>
                  </a:lnTo>
                  <a:lnTo>
                    <a:pt x="1067" y="92"/>
                  </a:lnTo>
                  <a:lnTo>
                    <a:pt x="1082" y="96"/>
                  </a:lnTo>
                  <a:lnTo>
                    <a:pt x="1095" y="100"/>
                  </a:lnTo>
                  <a:lnTo>
                    <a:pt x="1107" y="106"/>
                  </a:lnTo>
                  <a:lnTo>
                    <a:pt x="1121" y="113"/>
                  </a:lnTo>
                  <a:lnTo>
                    <a:pt x="1132" y="121"/>
                  </a:lnTo>
                  <a:lnTo>
                    <a:pt x="1132" y="121"/>
                  </a:lnTo>
                  <a:lnTo>
                    <a:pt x="1146" y="134"/>
                  </a:lnTo>
                  <a:lnTo>
                    <a:pt x="1158" y="148"/>
                  </a:lnTo>
                  <a:lnTo>
                    <a:pt x="1168" y="165"/>
                  </a:lnTo>
                  <a:lnTo>
                    <a:pt x="1177" y="182"/>
                  </a:lnTo>
                  <a:lnTo>
                    <a:pt x="1184" y="202"/>
                  </a:lnTo>
                  <a:lnTo>
                    <a:pt x="1204" y="203"/>
                  </a:lnTo>
                  <a:lnTo>
                    <a:pt x="1204" y="203"/>
                  </a:lnTo>
                  <a:lnTo>
                    <a:pt x="1223" y="206"/>
                  </a:lnTo>
                  <a:lnTo>
                    <a:pt x="1239" y="209"/>
                  </a:lnTo>
                  <a:lnTo>
                    <a:pt x="1239" y="209"/>
                  </a:lnTo>
                  <a:lnTo>
                    <a:pt x="1251" y="215"/>
                  </a:lnTo>
                  <a:lnTo>
                    <a:pt x="1262" y="222"/>
                  </a:lnTo>
                  <a:lnTo>
                    <a:pt x="1273" y="229"/>
                  </a:lnTo>
                  <a:lnTo>
                    <a:pt x="1284" y="237"/>
                  </a:lnTo>
                  <a:lnTo>
                    <a:pt x="1293" y="246"/>
                  </a:lnTo>
                  <a:lnTo>
                    <a:pt x="1301" y="257"/>
                  </a:lnTo>
                  <a:lnTo>
                    <a:pt x="1308" y="268"/>
                  </a:lnTo>
                  <a:lnTo>
                    <a:pt x="1314" y="279"/>
                  </a:lnTo>
                  <a:lnTo>
                    <a:pt x="1314" y="279"/>
                  </a:lnTo>
                  <a:lnTo>
                    <a:pt x="1321" y="292"/>
                  </a:lnTo>
                  <a:lnTo>
                    <a:pt x="1324" y="307"/>
                  </a:lnTo>
                  <a:lnTo>
                    <a:pt x="1327" y="322"/>
                  </a:lnTo>
                  <a:lnTo>
                    <a:pt x="1328" y="336"/>
                  </a:lnTo>
                  <a:lnTo>
                    <a:pt x="1327" y="362"/>
                  </a:lnTo>
                  <a:lnTo>
                    <a:pt x="1344" y="370"/>
                  </a:lnTo>
                  <a:lnTo>
                    <a:pt x="1344" y="370"/>
                  </a:lnTo>
                  <a:lnTo>
                    <a:pt x="1360" y="380"/>
                  </a:lnTo>
                  <a:lnTo>
                    <a:pt x="1373" y="392"/>
                  </a:lnTo>
                  <a:lnTo>
                    <a:pt x="1385" y="405"/>
                  </a:lnTo>
                  <a:lnTo>
                    <a:pt x="1396" y="419"/>
                  </a:lnTo>
                  <a:lnTo>
                    <a:pt x="1403" y="435"/>
                  </a:lnTo>
                  <a:lnTo>
                    <a:pt x="1410" y="452"/>
                  </a:lnTo>
                  <a:lnTo>
                    <a:pt x="1413" y="469"/>
                  </a:lnTo>
                  <a:lnTo>
                    <a:pt x="1414" y="487"/>
                  </a:lnTo>
                  <a:lnTo>
                    <a:pt x="1414" y="487"/>
                  </a:lnTo>
                  <a:lnTo>
                    <a:pt x="1414" y="494"/>
                  </a:lnTo>
                  <a:lnTo>
                    <a:pt x="1412" y="518"/>
                  </a:lnTo>
                  <a:lnTo>
                    <a:pt x="1425" y="528"/>
                  </a:lnTo>
                  <a:lnTo>
                    <a:pt x="1425" y="528"/>
                  </a:lnTo>
                  <a:lnTo>
                    <a:pt x="1431" y="534"/>
                  </a:lnTo>
                  <a:lnTo>
                    <a:pt x="1438" y="540"/>
                  </a:lnTo>
                  <a:lnTo>
                    <a:pt x="1442" y="547"/>
                  </a:lnTo>
                  <a:lnTo>
                    <a:pt x="1447" y="555"/>
                  </a:lnTo>
                  <a:lnTo>
                    <a:pt x="1450" y="562"/>
                  </a:lnTo>
                  <a:lnTo>
                    <a:pt x="1452" y="570"/>
                  </a:lnTo>
                  <a:lnTo>
                    <a:pt x="1453" y="579"/>
                  </a:lnTo>
                  <a:lnTo>
                    <a:pt x="1455" y="588"/>
                  </a:lnTo>
                  <a:lnTo>
                    <a:pt x="1455" y="588"/>
                  </a:lnTo>
                  <a:lnTo>
                    <a:pt x="1453" y="595"/>
                  </a:lnTo>
                  <a:lnTo>
                    <a:pt x="1453" y="603"/>
                  </a:lnTo>
                  <a:lnTo>
                    <a:pt x="1451" y="611"/>
                  </a:lnTo>
                  <a:lnTo>
                    <a:pt x="1449" y="617"/>
                  </a:lnTo>
                  <a:lnTo>
                    <a:pt x="1441" y="630"/>
                  </a:lnTo>
                  <a:lnTo>
                    <a:pt x="1431" y="641"/>
                  </a:lnTo>
                  <a:lnTo>
                    <a:pt x="1421" y="651"/>
                  </a:lnTo>
                  <a:lnTo>
                    <a:pt x="1408" y="658"/>
                  </a:lnTo>
                  <a:lnTo>
                    <a:pt x="1401" y="661"/>
                  </a:lnTo>
                  <a:lnTo>
                    <a:pt x="1394" y="662"/>
                  </a:lnTo>
                  <a:lnTo>
                    <a:pt x="1386" y="663"/>
                  </a:lnTo>
                  <a:lnTo>
                    <a:pt x="1378" y="664"/>
                  </a:lnTo>
                  <a:lnTo>
                    <a:pt x="954" y="664"/>
                  </a:lnTo>
                  <a:lnTo>
                    <a:pt x="954" y="664"/>
                  </a:lnTo>
                  <a:lnTo>
                    <a:pt x="943" y="663"/>
                  </a:lnTo>
                  <a:lnTo>
                    <a:pt x="933" y="662"/>
                  </a:lnTo>
                  <a:lnTo>
                    <a:pt x="923" y="658"/>
                  </a:lnTo>
                  <a:lnTo>
                    <a:pt x="913" y="655"/>
                  </a:lnTo>
                  <a:lnTo>
                    <a:pt x="905" y="651"/>
                  </a:lnTo>
                  <a:lnTo>
                    <a:pt x="896" y="645"/>
                  </a:lnTo>
                  <a:lnTo>
                    <a:pt x="889" y="638"/>
                  </a:lnTo>
                  <a:lnTo>
                    <a:pt x="882" y="630"/>
                  </a:lnTo>
                  <a:lnTo>
                    <a:pt x="860" y="606"/>
                  </a:lnTo>
                  <a:lnTo>
                    <a:pt x="835" y="628"/>
                  </a:lnTo>
                  <a:lnTo>
                    <a:pt x="835" y="628"/>
                  </a:lnTo>
                  <a:lnTo>
                    <a:pt x="827" y="636"/>
                  </a:lnTo>
                  <a:lnTo>
                    <a:pt x="816" y="644"/>
                  </a:lnTo>
                  <a:lnTo>
                    <a:pt x="805" y="650"/>
                  </a:lnTo>
                  <a:lnTo>
                    <a:pt x="794" y="655"/>
                  </a:lnTo>
                  <a:lnTo>
                    <a:pt x="783" y="658"/>
                  </a:lnTo>
                  <a:lnTo>
                    <a:pt x="771" y="662"/>
                  </a:lnTo>
                  <a:lnTo>
                    <a:pt x="759" y="663"/>
                  </a:lnTo>
                  <a:lnTo>
                    <a:pt x="746" y="664"/>
                  </a:lnTo>
                  <a:lnTo>
                    <a:pt x="486" y="664"/>
                  </a:lnTo>
                  <a:lnTo>
                    <a:pt x="486" y="664"/>
                  </a:lnTo>
                  <a:lnTo>
                    <a:pt x="467" y="662"/>
                  </a:lnTo>
                  <a:lnTo>
                    <a:pt x="449" y="658"/>
                  </a:lnTo>
                  <a:lnTo>
                    <a:pt x="431" y="652"/>
                  </a:lnTo>
                  <a:lnTo>
                    <a:pt x="414" y="644"/>
                  </a:lnTo>
                  <a:lnTo>
                    <a:pt x="397" y="634"/>
                  </a:lnTo>
                  <a:lnTo>
                    <a:pt x="380" y="645"/>
                  </a:lnTo>
                  <a:lnTo>
                    <a:pt x="380" y="645"/>
                  </a:lnTo>
                  <a:lnTo>
                    <a:pt x="366" y="653"/>
                  </a:lnTo>
                  <a:lnTo>
                    <a:pt x="352" y="659"/>
                  </a:lnTo>
                  <a:lnTo>
                    <a:pt x="337" y="663"/>
                  </a:lnTo>
                  <a:lnTo>
                    <a:pt x="321" y="664"/>
                  </a:lnTo>
                  <a:lnTo>
                    <a:pt x="135" y="664"/>
                  </a:lnTo>
                  <a:lnTo>
                    <a:pt x="135" y="664"/>
                  </a:lnTo>
                  <a:lnTo>
                    <a:pt x="121" y="663"/>
                  </a:lnTo>
                  <a:lnTo>
                    <a:pt x="108" y="661"/>
                  </a:lnTo>
                  <a:lnTo>
                    <a:pt x="96" y="658"/>
                  </a:lnTo>
                  <a:lnTo>
                    <a:pt x="82" y="653"/>
                  </a:lnTo>
                  <a:lnTo>
                    <a:pt x="71" y="647"/>
                  </a:lnTo>
                  <a:lnTo>
                    <a:pt x="60" y="641"/>
                  </a:lnTo>
                  <a:lnTo>
                    <a:pt x="49" y="633"/>
                  </a:lnTo>
                  <a:lnTo>
                    <a:pt x="41" y="624"/>
                  </a:lnTo>
                  <a:lnTo>
                    <a:pt x="32" y="616"/>
                  </a:lnTo>
                  <a:lnTo>
                    <a:pt x="24" y="605"/>
                  </a:lnTo>
                  <a:lnTo>
                    <a:pt x="18" y="594"/>
                  </a:lnTo>
                  <a:lnTo>
                    <a:pt x="11" y="581"/>
                  </a:lnTo>
                  <a:lnTo>
                    <a:pt x="7" y="569"/>
                  </a:lnTo>
                  <a:lnTo>
                    <a:pt x="4" y="557"/>
                  </a:lnTo>
                  <a:lnTo>
                    <a:pt x="2" y="544"/>
                  </a:lnTo>
                  <a:lnTo>
                    <a:pt x="0" y="53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8" name="Freeform 38"/>
            <p:cNvSpPr>
              <a:spLocks noEditPoints="1"/>
            </p:cNvSpPr>
            <p:nvPr/>
          </p:nvSpPr>
          <p:spPr bwMode="auto">
            <a:xfrm>
              <a:off x="1569284" y="2090613"/>
              <a:ext cx="1232242" cy="590957"/>
            </a:xfrm>
            <a:custGeom>
              <a:avLst/>
              <a:gdLst>
                <a:gd name="T0" fmla="*/ 1386 w 1516"/>
                <a:gd name="T1" fmla="*/ 335 h 727"/>
                <a:gd name="T2" fmla="*/ 1214 w 1516"/>
                <a:gd name="T3" fmla="*/ 162 h 727"/>
                <a:gd name="T4" fmla="*/ 964 w 1516"/>
                <a:gd name="T5" fmla="*/ 34 h 727"/>
                <a:gd name="T6" fmla="*/ 711 w 1516"/>
                <a:gd name="T7" fmla="*/ 10 h 727"/>
                <a:gd name="T8" fmla="*/ 407 w 1516"/>
                <a:gd name="T9" fmla="*/ 72 h 727"/>
                <a:gd name="T10" fmla="*/ 179 w 1516"/>
                <a:gd name="T11" fmla="*/ 230 h 727"/>
                <a:gd name="T12" fmla="*/ 62 w 1516"/>
                <a:gd name="T13" fmla="*/ 433 h 727"/>
                <a:gd name="T14" fmla="*/ 87 w 1516"/>
                <a:gd name="T15" fmla="*/ 707 h 727"/>
                <a:gd name="T16" fmla="*/ 480 w 1516"/>
                <a:gd name="T17" fmla="*/ 723 h 727"/>
                <a:gd name="T18" fmla="*/ 956 w 1516"/>
                <a:gd name="T19" fmla="*/ 724 h 727"/>
                <a:gd name="T20" fmla="*/ 1516 w 1516"/>
                <a:gd name="T21" fmla="*/ 620 h 727"/>
                <a:gd name="T22" fmla="*/ 931 w 1516"/>
                <a:gd name="T23" fmla="*/ 637 h 727"/>
                <a:gd name="T24" fmla="*/ 904 w 1516"/>
                <a:gd name="T25" fmla="*/ 461 h 727"/>
                <a:gd name="T26" fmla="*/ 854 w 1516"/>
                <a:gd name="T27" fmla="*/ 500 h 727"/>
                <a:gd name="T28" fmla="*/ 797 w 1516"/>
                <a:gd name="T29" fmla="*/ 662 h 727"/>
                <a:gd name="T30" fmla="*/ 407 w 1516"/>
                <a:gd name="T31" fmla="*/ 559 h 727"/>
                <a:gd name="T32" fmla="*/ 345 w 1516"/>
                <a:gd name="T33" fmla="*/ 549 h 727"/>
                <a:gd name="T34" fmla="*/ 126 w 1516"/>
                <a:gd name="T35" fmla="*/ 656 h 727"/>
                <a:gd name="T36" fmla="*/ 87 w 1516"/>
                <a:gd name="T37" fmla="*/ 498 h 727"/>
                <a:gd name="T38" fmla="*/ 202 w 1516"/>
                <a:gd name="T39" fmla="*/ 526 h 727"/>
                <a:gd name="T40" fmla="*/ 256 w 1516"/>
                <a:gd name="T41" fmla="*/ 487 h 727"/>
                <a:gd name="T42" fmla="*/ 328 w 1516"/>
                <a:gd name="T43" fmla="*/ 458 h 727"/>
                <a:gd name="T44" fmla="*/ 235 w 1516"/>
                <a:gd name="T45" fmla="*/ 413 h 727"/>
                <a:gd name="T46" fmla="*/ 163 w 1516"/>
                <a:gd name="T47" fmla="*/ 311 h 727"/>
                <a:gd name="T48" fmla="*/ 333 w 1516"/>
                <a:gd name="T49" fmla="*/ 321 h 727"/>
                <a:gd name="T50" fmla="*/ 358 w 1516"/>
                <a:gd name="T51" fmla="*/ 266 h 727"/>
                <a:gd name="T52" fmla="*/ 413 w 1516"/>
                <a:gd name="T53" fmla="*/ 134 h 727"/>
                <a:gd name="T54" fmla="*/ 557 w 1516"/>
                <a:gd name="T55" fmla="*/ 273 h 727"/>
                <a:gd name="T56" fmla="*/ 445 w 1516"/>
                <a:gd name="T57" fmla="*/ 490 h 727"/>
                <a:gd name="T58" fmla="*/ 676 w 1516"/>
                <a:gd name="T59" fmla="*/ 587 h 727"/>
                <a:gd name="T60" fmla="*/ 779 w 1516"/>
                <a:gd name="T61" fmla="*/ 601 h 727"/>
                <a:gd name="T62" fmla="*/ 722 w 1516"/>
                <a:gd name="T63" fmla="*/ 501 h 727"/>
                <a:gd name="T64" fmla="*/ 814 w 1516"/>
                <a:gd name="T65" fmla="*/ 430 h 727"/>
                <a:gd name="T66" fmla="*/ 694 w 1516"/>
                <a:gd name="T67" fmla="*/ 434 h 727"/>
                <a:gd name="T68" fmla="*/ 563 w 1516"/>
                <a:gd name="T69" fmla="*/ 519 h 727"/>
                <a:gd name="T70" fmla="*/ 512 w 1516"/>
                <a:gd name="T71" fmla="*/ 374 h 727"/>
                <a:gd name="T72" fmla="*/ 664 w 1516"/>
                <a:gd name="T73" fmla="*/ 365 h 727"/>
                <a:gd name="T74" fmla="*/ 713 w 1516"/>
                <a:gd name="T75" fmla="*/ 326 h 727"/>
                <a:gd name="T76" fmla="*/ 550 w 1516"/>
                <a:gd name="T77" fmla="*/ 112 h 727"/>
                <a:gd name="T78" fmla="*/ 736 w 1516"/>
                <a:gd name="T79" fmla="*/ 147 h 727"/>
                <a:gd name="T80" fmla="*/ 729 w 1516"/>
                <a:gd name="T81" fmla="*/ 224 h 727"/>
                <a:gd name="T82" fmla="*/ 800 w 1516"/>
                <a:gd name="T83" fmla="*/ 195 h 727"/>
                <a:gd name="T84" fmla="*/ 872 w 1516"/>
                <a:gd name="T85" fmla="*/ 240 h 727"/>
                <a:gd name="T86" fmla="*/ 896 w 1516"/>
                <a:gd name="T87" fmla="*/ 174 h 727"/>
                <a:gd name="T88" fmla="*/ 913 w 1516"/>
                <a:gd name="T89" fmla="*/ 82 h 727"/>
                <a:gd name="T90" fmla="*/ 992 w 1516"/>
                <a:gd name="T91" fmla="*/ 305 h 727"/>
                <a:gd name="T92" fmla="*/ 857 w 1516"/>
                <a:gd name="T93" fmla="*/ 335 h 727"/>
                <a:gd name="T94" fmla="*/ 902 w 1516"/>
                <a:gd name="T95" fmla="*/ 379 h 727"/>
                <a:gd name="T96" fmla="*/ 1007 w 1516"/>
                <a:gd name="T97" fmla="*/ 446 h 727"/>
                <a:gd name="T98" fmla="*/ 1015 w 1516"/>
                <a:gd name="T99" fmla="*/ 523 h 727"/>
                <a:gd name="T100" fmla="*/ 1069 w 1516"/>
                <a:gd name="T101" fmla="*/ 386 h 727"/>
                <a:gd name="T102" fmla="*/ 1110 w 1516"/>
                <a:gd name="T103" fmla="*/ 161 h 727"/>
                <a:gd name="T104" fmla="*/ 1134 w 1516"/>
                <a:gd name="T105" fmla="*/ 228 h 727"/>
                <a:gd name="T106" fmla="*/ 1169 w 1516"/>
                <a:gd name="T107" fmla="*/ 282 h 727"/>
                <a:gd name="T108" fmla="*/ 1316 w 1516"/>
                <a:gd name="T109" fmla="*/ 324 h 727"/>
                <a:gd name="T110" fmla="*/ 1164 w 1516"/>
                <a:gd name="T111" fmla="*/ 452 h 727"/>
                <a:gd name="T112" fmla="*/ 1106 w 1516"/>
                <a:gd name="T113" fmla="*/ 580 h 727"/>
                <a:gd name="T114" fmla="*/ 1202 w 1516"/>
                <a:gd name="T115" fmla="*/ 539 h 727"/>
                <a:gd name="T116" fmla="*/ 1274 w 1516"/>
                <a:gd name="T117" fmla="*/ 577 h 727"/>
                <a:gd name="T118" fmla="*/ 1246 w 1516"/>
                <a:gd name="T119" fmla="*/ 444 h 727"/>
                <a:gd name="T120" fmla="*/ 1409 w 1516"/>
                <a:gd name="T121" fmla="*/ 493 h 727"/>
                <a:gd name="T122" fmla="*/ 1335 w 1516"/>
                <a:gd name="T123" fmla="*/ 569 h 727"/>
                <a:gd name="T124" fmla="*/ 1433 w 1516"/>
                <a:gd name="T125" fmla="*/ 58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6" h="727">
                  <a:moveTo>
                    <a:pt x="1475" y="535"/>
                  </a:moveTo>
                  <a:lnTo>
                    <a:pt x="1475" y="535"/>
                  </a:lnTo>
                  <a:lnTo>
                    <a:pt x="1476" y="527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76" y="507"/>
                  </a:lnTo>
                  <a:lnTo>
                    <a:pt x="1475" y="496"/>
                  </a:lnTo>
                  <a:lnTo>
                    <a:pt x="1472" y="485"/>
                  </a:lnTo>
                  <a:lnTo>
                    <a:pt x="1470" y="474"/>
                  </a:lnTo>
                  <a:lnTo>
                    <a:pt x="1466" y="463"/>
                  </a:lnTo>
                  <a:lnTo>
                    <a:pt x="1463" y="454"/>
                  </a:lnTo>
                  <a:lnTo>
                    <a:pt x="1458" y="444"/>
                  </a:lnTo>
                  <a:lnTo>
                    <a:pt x="1452" y="434"/>
                  </a:lnTo>
                  <a:lnTo>
                    <a:pt x="1440" y="416"/>
                  </a:lnTo>
                  <a:lnTo>
                    <a:pt x="1425" y="400"/>
                  </a:lnTo>
                  <a:lnTo>
                    <a:pt x="1408" y="386"/>
                  </a:lnTo>
                  <a:lnTo>
                    <a:pt x="1388" y="374"/>
                  </a:lnTo>
                  <a:lnTo>
                    <a:pt x="1388" y="374"/>
                  </a:lnTo>
                  <a:lnTo>
                    <a:pt x="1388" y="355"/>
                  </a:lnTo>
                  <a:lnTo>
                    <a:pt x="1386" y="335"/>
                  </a:lnTo>
                  <a:lnTo>
                    <a:pt x="1381" y="316"/>
                  </a:lnTo>
                  <a:lnTo>
                    <a:pt x="1374" y="297"/>
                  </a:lnTo>
                  <a:lnTo>
                    <a:pt x="1374" y="297"/>
                  </a:lnTo>
                  <a:lnTo>
                    <a:pt x="1365" y="283"/>
                  </a:lnTo>
                  <a:lnTo>
                    <a:pt x="1357" y="269"/>
                  </a:lnTo>
                  <a:lnTo>
                    <a:pt x="1346" y="257"/>
                  </a:lnTo>
                  <a:lnTo>
                    <a:pt x="1335" y="245"/>
                  </a:lnTo>
                  <a:lnTo>
                    <a:pt x="1323" y="235"/>
                  </a:lnTo>
                  <a:lnTo>
                    <a:pt x="1309" y="227"/>
                  </a:lnTo>
                  <a:lnTo>
                    <a:pt x="1294" y="218"/>
                  </a:lnTo>
                  <a:lnTo>
                    <a:pt x="1279" y="212"/>
                  </a:lnTo>
                  <a:lnTo>
                    <a:pt x="1279" y="212"/>
                  </a:lnTo>
                  <a:lnTo>
                    <a:pt x="1269" y="208"/>
                  </a:lnTo>
                  <a:lnTo>
                    <a:pt x="1258" y="206"/>
                  </a:lnTo>
                  <a:lnTo>
                    <a:pt x="1236" y="204"/>
                  </a:lnTo>
                  <a:lnTo>
                    <a:pt x="1236" y="204"/>
                  </a:lnTo>
                  <a:lnTo>
                    <a:pt x="1232" y="193"/>
                  </a:lnTo>
                  <a:lnTo>
                    <a:pt x="1226" y="183"/>
                  </a:lnTo>
                  <a:lnTo>
                    <a:pt x="1221" y="172"/>
                  </a:lnTo>
                  <a:lnTo>
                    <a:pt x="1214" y="162"/>
                  </a:lnTo>
                  <a:lnTo>
                    <a:pt x="1207" y="153"/>
                  </a:lnTo>
                  <a:lnTo>
                    <a:pt x="1199" y="145"/>
                  </a:lnTo>
                  <a:lnTo>
                    <a:pt x="1191" y="136"/>
                  </a:lnTo>
                  <a:lnTo>
                    <a:pt x="1181" y="128"/>
                  </a:lnTo>
                  <a:lnTo>
                    <a:pt x="1181" y="128"/>
                  </a:lnTo>
                  <a:lnTo>
                    <a:pt x="1168" y="118"/>
                  </a:lnTo>
                  <a:lnTo>
                    <a:pt x="1152" y="110"/>
                  </a:lnTo>
                  <a:lnTo>
                    <a:pt x="1136" y="102"/>
                  </a:lnTo>
                  <a:lnTo>
                    <a:pt x="1120" y="97"/>
                  </a:lnTo>
                  <a:lnTo>
                    <a:pt x="1103" y="93"/>
                  </a:lnTo>
                  <a:lnTo>
                    <a:pt x="1086" y="91"/>
                  </a:lnTo>
                  <a:lnTo>
                    <a:pt x="1069" y="90"/>
                  </a:lnTo>
                  <a:lnTo>
                    <a:pt x="1051" y="91"/>
                  </a:lnTo>
                  <a:lnTo>
                    <a:pt x="1051" y="91"/>
                  </a:lnTo>
                  <a:lnTo>
                    <a:pt x="1040" y="94"/>
                  </a:lnTo>
                  <a:lnTo>
                    <a:pt x="1040" y="94"/>
                  </a:lnTo>
                  <a:lnTo>
                    <a:pt x="1023" y="75"/>
                  </a:lnTo>
                  <a:lnTo>
                    <a:pt x="1004" y="60"/>
                  </a:lnTo>
                  <a:lnTo>
                    <a:pt x="985" y="45"/>
                  </a:lnTo>
                  <a:lnTo>
                    <a:pt x="964" y="34"/>
                  </a:lnTo>
                  <a:lnTo>
                    <a:pt x="941" y="24"/>
                  </a:lnTo>
                  <a:lnTo>
                    <a:pt x="917" y="17"/>
                  </a:lnTo>
                  <a:lnTo>
                    <a:pt x="904" y="14"/>
                  </a:lnTo>
                  <a:lnTo>
                    <a:pt x="892" y="12"/>
                  </a:lnTo>
                  <a:lnTo>
                    <a:pt x="879" y="11"/>
                  </a:lnTo>
                  <a:lnTo>
                    <a:pt x="865" y="11"/>
                  </a:lnTo>
                  <a:lnTo>
                    <a:pt x="865" y="11"/>
                  </a:lnTo>
                  <a:lnTo>
                    <a:pt x="852" y="11"/>
                  </a:lnTo>
                  <a:lnTo>
                    <a:pt x="839" y="12"/>
                  </a:lnTo>
                  <a:lnTo>
                    <a:pt x="825" y="14"/>
                  </a:lnTo>
                  <a:lnTo>
                    <a:pt x="813" y="17"/>
                  </a:lnTo>
                  <a:lnTo>
                    <a:pt x="800" y="21"/>
                  </a:lnTo>
                  <a:lnTo>
                    <a:pt x="787" y="25"/>
                  </a:lnTo>
                  <a:lnTo>
                    <a:pt x="775" y="30"/>
                  </a:lnTo>
                  <a:lnTo>
                    <a:pt x="763" y="36"/>
                  </a:lnTo>
                  <a:lnTo>
                    <a:pt x="763" y="36"/>
                  </a:lnTo>
                  <a:lnTo>
                    <a:pt x="751" y="29"/>
                  </a:lnTo>
                  <a:lnTo>
                    <a:pt x="737" y="22"/>
                  </a:lnTo>
                  <a:lnTo>
                    <a:pt x="724" y="16"/>
                  </a:lnTo>
                  <a:lnTo>
                    <a:pt x="711" y="10"/>
                  </a:lnTo>
                  <a:lnTo>
                    <a:pt x="696" y="6"/>
                  </a:lnTo>
                  <a:lnTo>
                    <a:pt x="681" y="3"/>
                  </a:lnTo>
                  <a:lnTo>
                    <a:pt x="667" y="1"/>
                  </a:lnTo>
                  <a:lnTo>
                    <a:pt x="651" y="0"/>
                  </a:lnTo>
                  <a:lnTo>
                    <a:pt x="651" y="0"/>
                  </a:lnTo>
                  <a:lnTo>
                    <a:pt x="628" y="2"/>
                  </a:lnTo>
                  <a:lnTo>
                    <a:pt x="605" y="6"/>
                  </a:lnTo>
                  <a:lnTo>
                    <a:pt x="583" y="13"/>
                  </a:lnTo>
                  <a:lnTo>
                    <a:pt x="562" y="22"/>
                  </a:lnTo>
                  <a:lnTo>
                    <a:pt x="541" y="34"/>
                  </a:lnTo>
                  <a:lnTo>
                    <a:pt x="524" y="47"/>
                  </a:lnTo>
                  <a:lnTo>
                    <a:pt x="507" y="63"/>
                  </a:lnTo>
                  <a:lnTo>
                    <a:pt x="492" y="82"/>
                  </a:lnTo>
                  <a:lnTo>
                    <a:pt x="492" y="82"/>
                  </a:lnTo>
                  <a:lnTo>
                    <a:pt x="477" y="77"/>
                  </a:lnTo>
                  <a:lnTo>
                    <a:pt x="460" y="73"/>
                  </a:lnTo>
                  <a:lnTo>
                    <a:pt x="442" y="72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07" y="72"/>
                  </a:lnTo>
                  <a:lnTo>
                    <a:pt x="390" y="73"/>
                  </a:lnTo>
                  <a:lnTo>
                    <a:pt x="374" y="77"/>
                  </a:lnTo>
                  <a:lnTo>
                    <a:pt x="358" y="82"/>
                  </a:lnTo>
                  <a:lnTo>
                    <a:pt x="342" y="88"/>
                  </a:lnTo>
                  <a:lnTo>
                    <a:pt x="327" y="95"/>
                  </a:lnTo>
                  <a:lnTo>
                    <a:pt x="313" y="103"/>
                  </a:lnTo>
                  <a:lnTo>
                    <a:pt x="300" y="112"/>
                  </a:lnTo>
                  <a:lnTo>
                    <a:pt x="286" y="123"/>
                  </a:lnTo>
                  <a:lnTo>
                    <a:pt x="274" y="134"/>
                  </a:lnTo>
                  <a:lnTo>
                    <a:pt x="263" y="146"/>
                  </a:lnTo>
                  <a:lnTo>
                    <a:pt x="254" y="160"/>
                  </a:lnTo>
                  <a:lnTo>
                    <a:pt x="245" y="174"/>
                  </a:lnTo>
                  <a:lnTo>
                    <a:pt x="236" y="189"/>
                  </a:lnTo>
                  <a:lnTo>
                    <a:pt x="230" y="205"/>
                  </a:lnTo>
                  <a:lnTo>
                    <a:pt x="224" y="221"/>
                  </a:lnTo>
                  <a:lnTo>
                    <a:pt x="224" y="221"/>
                  </a:lnTo>
                  <a:lnTo>
                    <a:pt x="212" y="222"/>
                  </a:lnTo>
                  <a:lnTo>
                    <a:pt x="212" y="222"/>
                  </a:lnTo>
                  <a:lnTo>
                    <a:pt x="195" y="225"/>
                  </a:lnTo>
                  <a:lnTo>
                    <a:pt x="179" y="230"/>
                  </a:lnTo>
                  <a:lnTo>
                    <a:pt x="165" y="235"/>
                  </a:lnTo>
                  <a:lnTo>
                    <a:pt x="150" y="243"/>
                  </a:lnTo>
                  <a:lnTo>
                    <a:pt x="136" y="251"/>
                  </a:lnTo>
                  <a:lnTo>
                    <a:pt x="124" y="261"/>
                  </a:lnTo>
                  <a:lnTo>
                    <a:pt x="112" y="272"/>
                  </a:lnTo>
                  <a:lnTo>
                    <a:pt x="102" y="283"/>
                  </a:lnTo>
                  <a:lnTo>
                    <a:pt x="93" y="295"/>
                  </a:lnTo>
                  <a:lnTo>
                    <a:pt x="84" y="308"/>
                  </a:lnTo>
                  <a:lnTo>
                    <a:pt x="77" y="323"/>
                  </a:lnTo>
                  <a:lnTo>
                    <a:pt x="71" y="336"/>
                  </a:lnTo>
                  <a:lnTo>
                    <a:pt x="66" y="352"/>
                  </a:lnTo>
                  <a:lnTo>
                    <a:pt x="62" y="368"/>
                  </a:lnTo>
                  <a:lnTo>
                    <a:pt x="60" y="384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60" y="413"/>
                  </a:lnTo>
                  <a:lnTo>
                    <a:pt x="61" y="428"/>
                  </a:lnTo>
                  <a:lnTo>
                    <a:pt x="61" y="428"/>
                  </a:lnTo>
                  <a:lnTo>
                    <a:pt x="62" y="433"/>
                  </a:lnTo>
                  <a:lnTo>
                    <a:pt x="62" y="433"/>
                  </a:lnTo>
                  <a:lnTo>
                    <a:pt x="49" y="445"/>
                  </a:lnTo>
                  <a:lnTo>
                    <a:pt x="37" y="458"/>
                  </a:lnTo>
                  <a:lnTo>
                    <a:pt x="26" y="473"/>
                  </a:lnTo>
                  <a:lnTo>
                    <a:pt x="17" y="489"/>
                  </a:lnTo>
                  <a:lnTo>
                    <a:pt x="10" y="506"/>
                  </a:lnTo>
                  <a:lnTo>
                    <a:pt x="4" y="524"/>
                  </a:lnTo>
                  <a:lnTo>
                    <a:pt x="0" y="543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579"/>
                  </a:lnTo>
                  <a:lnTo>
                    <a:pt x="2" y="595"/>
                  </a:lnTo>
                  <a:lnTo>
                    <a:pt x="7" y="611"/>
                  </a:lnTo>
                  <a:lnTo>
                    <a:pt x="12" y="627"/>
                  </a:lnTo>
                  <a:lnTo>
                    <a:pt x="19" y="640"/>
                  </a:lnTo>
                  <a:lnTo>
                    <a:pt x="28" y="655"/>
                  </a:lnTo>
                  <a:lnTo>
                    <a:pt x="38" y="667"/>
                  </a:lnTo>
                  <a:lnTo>
                    <a:pt x="48" y="679"/>
                  </a:lnTo>
                  <a:lnTo>
                    <a:pt x="60" y="689"/>
                  </a:lnTo>
                  <a:lnTo>
                    <a:pt x="72" y="699"/>
                  </a:lnTo>
                  <a:lnTo>
                    <a:pt x="87" y="707"/>
                  </a:lnTo>
                  <a:lnTo>
                    <a:pt x="100" y="715"/>
                  </a:lnTo>
                  <a:lnTo>
                    <a:pt x="116" y="720"/>
                  </a:lnTo>
                  <a:lnTo>
                    <a:pt x="132" y="724"/>
                  </a:lnTo>
                  <a:lnTo>
                    <a:pt x="147" y="727"/>
                  </a:lnTo>
                  <a:lnTo>
                    <a:pt x="165" y="727"/>
                  </a:lnTo>
                  <a:lnTo>
                    <a:pt x="351" y="727"/>
                  </a:lnTo>
                  <a:lnTo>
                    <a:pt x="351" y="727"/>
                  </a:lnTo>
                  <a:lnTo>
                    <a:pt x="361" y="727"/>
                  </a:lnTo>
                  <a:lnTo>
                    <a:pt x="372" y="726"/>
                  </a:lnTo>
                  <a:lnTo>
                    <a:pt x="382" y="724"/>
                  </a:lnTo>
                  <a:lnTo>
                    <a:pt x="391" y="721"/>
                  </a:lnTo>
                  <a:lnTo>
                    <a:pt x="401" y="717"/>
                  </a:lnTo>
                  <a:lnTo>
                    <a:pt x="411" y="713"/>
                  </a:lnTo>
                  <a:lnTo>
                    <a:pt x="419" y="709"/>
                  </a:lnTo>
                  <a:lnTo>
                    <a:pt x="428" y="704"/>
                  </a:lnTo>
                  <a:lnTo>
                    <a:pt x="428" y="704"/>
                  </a:lnTo>
                  <a:lnTo>
                    <a:pt x="449" y="713"/>
                  </a:lnTo>
                  <a:lnTo>
                    <a:pt x="458" y="717"/>
                  </a:lnTo>
                  <a:lnTo>
                    <a:pt x="469" y="721"/>
                  </a:lnTo>
                  <a:lnTo>
                    <a:pt x="480" y="723"/>
                  </a:lnTo>
                  <a:lnTo>
                    <a:pt x="492" y="726"/>
                  </a:lnTo>
                  <a:lnTo>
                    <a:pt x="503" y="727"/>
                  </a:lnTo>
                  <a:lnTo>
                    <a:pt x="516" y="727"/>
                  </a:lnTo>
                  <a:lnTo>
                    <a:pt x="776" y="727"/>
                  </a:lnTo>
                  <a:lnTo>
                    <a:pt x="776" y="727"/>
                  </a:lnTo>
                  <a:lnTo>
                    <a:pt x="792" y="727"/>
                  </a:lnTo>
                  <a:lnTo>
                    <a:pt x="808" y="724"/>
                  </a:lnTo>
                  <a:lnTo>
                    <a:pt x="823" y="721"/>
                  </a:lnTo>
                  <a:lnTo>
                    <a:pt x="837" y="716"/>
                  </a:lnTo>
                  <a:lnTo>
                    <a:pt x="851" y="709"/>
                  </a:lnTo>
                  <a:lnTo>
                    <a:pt x="864" y="701"/>
                  </a:lnTo>
                  <a:lnTo>
                    <a:pt x="876" y="693"/>
                  </a:lnTo>
                  <a:lnTo>
                    <a:pt x="887" y="683"/>
                  </a:lnTo>
                  <a:lnTo>
                    <a:pt x="887" y="683"/>
                  </a:lnTo>
                  <a:lnTo>
                    <a:pt x="897" y="693"/>
                  </a:lnTo>
                  <a:lnTo>
                    <a:pt x="907" y="701"/>
                  </a:lnTo>
                  <a:lnTo>
                    <a:pt x="918" y="710"/>
                  </a:lnTo>
                  <a:lnTo>
                    <a:pt x="930" y="716"/>
                  </a:lnTo>
                  <a:lnTo>
                    <a:pt x="942" y="721"/>
                  </a:lnTo>
                  <a:lnTo>
                    <a:pt x="956" y="724"/>
                  </a:lnTo>
                  <a:lnTo>
                    <a:pt x="969" y="727"/>
                  </a:lnTo>
                  <a:lnTo>
                    <a:pt x="984" y="727"/>
                  </a:lnTo>
                  <a:lnTo>
                    <a:pt x="1408" y="727"/>
                  </a:lnTo>
                  <a:lnTo>
                    <a:pt x="1408" y="727"/>
                  </a:lnTo>
                  <a:lnTo>
                    <a:pt x="1419" y="727"/>
                  </a:lnTo>
                  <a:lnTo>
                    <a:pt x="1430" y="726"/>
                  </a:lnTo>
                  <a:lnTo>
                    <a:pt x="1441" y="722"/>
                  </a:lnTo>
                  <a:lnTo>
                    <a:pt x="1451" y="718"/>
                  </a:lnTo>
                  <a:lnTo>
                    <a:pt x="1459" y="715"/>
                  </a:lnTo>
                  <a:lnTo>
                    <a:pt x="1469" y="709"/>
                  </a:lnTo>
                  <a:lnTo>
                    <a:pt x="1477" y="702"/>
                  </a:lnTo>
                  <a:lnTo>
                    <a:pt x="1485" y="695"/>
                  </a:lnTo>
                  <a:lnTo>
                    <a:pt x="1492" y="688"/>
                  </a:lnTo>
                  <a:lnTo>
                    <a:pt x="1498" y="679"/>
                  </a:lnTo>
                  <a:lnTo>
                    <a:pt x="1503" y="671"/>
                  </a:lnTo>
                  <a:lnTo>
                    <a:pt x="1508" y="661"/>
                  </a:lnTo>
                  <a:lnTo>
                    <a:pt x="1511" y="651"/>
                  </a:lnTo>
                  <a:lnTo>
                    <a:pt x="1514" y="641"/>
                  </a:lnTo>
                  <a:lnTo>
                    <a:pt x="1515" y="630"/>
                  </a:lnTo>
                  <a:lnTo>
                    <a:pt x="1516" y="620"/>
                  </a:lnTo>
                  <a:lnTo>
                    <a:pt x="1516" y="620"/>
                  </a:lnTo>
                  <a:lnTo>
                    <a:pt x="1515" y="607"/>
                  </a:lnTo>
                  <a:lnTo>
                    <a:pt x="1513" y="595"/>
                  </a:lnTo>
                  <a:lnTo>
                    <a:pt x="1509" y="583"/>
                  </a:lnTo>
                  <a:lnTo>
                    <a:pt x="1504" y="572"/>
                  </a:lnTo>
                  <a:lnTo>
                    <a:pt x="1499" y="562"/>
                  </a:lnTo>
                  <a:lnTo>
                    <a:pt x="1492" y="552"/>
                  </a:lnTo>
                  <a:lnTo>
                    <a:pt x="1483" y="543"/>
                  </a:lnTo>
                  <a:lnTo>
                    <a:pt x="1475" y="535"/>
                  </a:lnTo>
                  <a:lnTo>
                    <a:pt x="1475" y="535"/>
                  </a:lnTo>
                  <a:close/>
                  <a:moveTo>
                    <a:pt x="1408" y="665"/>
                  </a:moveTo>
                  <a:lnTo>
                    <a:pt x="984" y="665"/>
                  </a:lnTo>
                  <a:lnTo>
                    <a:pt x="984" y="665"/>
                  </a:lnTo>
                  <a:lnTo>
                    <a:pt x="974" y="663"/>
                  </a:lnTo>
                  <a:lnTo>
                    <a:pt x="965" y="661"/>
                  </a:lnTo>
                  <a:lnTo>
                    <a:pt x="957" y="659"/>
                  </a:lnTo>
                  <a:lnTo>
                    <a:pt x="950" y="655"/>
                  </a:lnTo>
                  <a:lnTo>
                    <a:pt x="943" y="649"/>
                  </a:lnTo>
                  <a:lnTo>
                    <a:pt x="936" y="643"/>
                  </a:lnTo>
                  <a:lnTo>
                    <a:pt x="931" y="637"/>
                  </a:lnTo>
                  <a:lnTo>
                    <a:pt x="926" y="628"/>
                  </a:lnTo>
                  <a:lnTo>
                    <a:pt x="926" y="628"/>
                  </a:lnTo>
                  <a:lnTo>
                    <a:pt x="932" y="613"/>
                  </a:lnTo>
                  <a:lnTo>
                    <a:pt x="937" y="596"/>
                  </a:lnTo>
                  <a:lnTo>
                    <a:pt x="940" y="580"/>
                  </a:lnTo>
                  <a:lnTo>
                    <a:pt x="941" y="563"/>
                  </a:lnTo>
                  <a:lnTo>
                    <a:pt x="941" y="563"/>
                  </a:lnTo>
                  <a:lnTo>
                    <a:pt x="940" y="550"/>
                  </a:lnTo>
                  <a:lnTo>
                    <a:pt x="939" y="538"/>
                  </a:lnTo>
                  <a:lnTo>
                    <a:pt x="936" y="526"/>
                  </a:lnTo>
                  <a:lnTo>
                    <a:pt x="932" y="513"/>
                  </a:lnTo>
                  <a:lnTo>
                    <a:pt x="929" y="501"/>
                  </a:lnTo>
                  <a:lnTo>
                    <a:pt x="923" y="490"/>
                  </a:lnTo>
                  <a:lnTo>
                    <a:pt x="917" y="479"/>
                  </a:lnTo>
                  <a:lnTo>
                    <a:pt x="909" y="468"/>
                  </a:lnTo>
                  <a:lnTo>
                    <a:pt x="909" y="468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0" y="456"/>
                  </a:lnTo>
                  <a:lnTo>
                    <a:pt x="893" y="454"/>
                  </a:lnTo>
                  <a:lnTo>
                    <a:pt x="887" y="452"/>
                  </a:lnTo>
                  <a:lnTo>
                    <a:pt x="882" y="452"/>
                  </a:lnTo>
                  <a:lnTo>
                    <a:pt x="876" y="452"/>
                  </a:lnTo>
                  <a:lnTo>
                    <a:pt x="870" y="455"/>
                  </a:lnTo>
                  <a:lnTo>
                    <a:pt x="865" y="457"/>
                  </a:lnTo>
                  <a:lnTo>
                    <a:pt x="861" y="461"/>
                  </a:lnTo>
                  <a:lnTo>
                    <a:pt x="861" y="461"/>
                  </a:lnTo>
                  <a:lnTo>
                    <a:pt x="857" y="466"/>
                  </a:lnTo>
                  <a:lnTo>
                    <a:pt x="853" y="471"/>
                  </a:lnTo>
                  <a:lnTo>
                    <a:pt x="852" y="477"/>
                  </a:lnTo>
                  <a:lnTo>
                    <a:pt x="851" y="483"/>
                  </a:lnTo>
                  <a:lnTo>
                    <a:pt x="851" y="483"/>
                  </a:lnTo>
                  <a:lnTo>
                    <a:pt x="852" y="491"/>
                  </a:lnTo>
                  <a:lnTo>
                    <a:pt x="856" y="499"/>
                  </a:lnTo>
                  <a:lnTo>
                    <a:pt x="854" y="500"/>
                  </a:lnTo>
                  <a:lnTo>
                    <a:pt x="854" y="500"/>
                  </a:lnTo>
                  <a:lnTo>
                    <a:pt x="864" y="515"/>
                  </a:lnTo>
                  <a:lnTo>
                    <a:pt x="872" y="529"/>
                  </a:lnTo>
                  <a:lnTo>
                    <a:pt x="876" y="546"/>
                  </a:lnTo>
                  <a:lnTo>
                    <a:pt x="878" y="563"/>
                  </a:lnTo>
                  <a:lnTo>
                    <a:pt x="878" y="563"/>
                  </a:lnTo>
                  <a:lnTo>
                    <a:pt x="876" y="573"/>
                  </a:lnTo>
                  <a:lnTo>
                    <a:pt x="875" y="583"/>
                  </a:lnTo>
                  <a:lnTo>
                    <a:pt x="873" y="593"/>
                  </a:lnTo>
                  <a:lnTo>
                    <a:pt x="869" y="602"/>
                  </a:lnTo>
                  <a:lnTo>
                    <a:pt x="865" y="611"/>
                  </a:lnTo>
                  <a:lnTo>
                    <a:pt x="861" y="620"/>
                  </a:lnTo>
                  <a:lnTo>
                    <a:pt x="854" y="627"/>
                  </a:lnTo>
                  <a:lnTo>
                    <a:pt x="847" y="634"/>
                  </a:lnTo>
                  <a:lnTo>
                    <a:pt x="841" y="641"/>
                  </a:lnTo>
                  <a:lnTo>
                    <a:pt x="833" y="646"/>
                  </a:lnTo>
                  <a:lnTo>
                    <a:pt x="824" y="652"/>
                  </a:lnTo>
                  <a:lnTo>
                    <a:pt x="815" y="656"/>
                  </a:lnTo>
                  <a:lnTo>
                    <a:pt x="807" y="660"/>
                  </a:lnTo>
                  <a:lnTo>
                    <a:pt x="797" y="662"/>
                  </a:lnTo>
                  <a:lnTo>
                    <a:pt x="786" y="663"/>
                  </a:lnTo>
                  <a:lnTo>
                    <a:pt x="776" y="665"/>
                  </a:lnTo>
                  <a:lnTo>
                    <a:pt x="516" y="665"/>
                  </a:lnTo>
                  <a:lnTo>
                    <a:pt x="516" y="665"/>
                  </a:lnTo>
                  <a:lnTo>
                    <a:pt x="505" y="663"/>
                  </a:lnTo>
                  <a:lnTo>
                    <a:pt x="495" y="662"/>
                  </a:lnTo>
                  <a:lnTo>
                    <a:pt x="484" y="660"/>
                  </a:lnTo>
                  <a:lnTo>
                    <a:pt x="474" y="656"/>
                  </a:lnTo>
                  <a:lnTo>
                    <a:pt x="464" y="651"/>
                  </a:lnTo>
                  <a:lnTo>
                    <a:pt x="456" y="646"/>
                  </a:lnTo>
                  <a:lnTo>
                    <a:pt x="447" y="640"/>
                  </a:lnTo>
                  <a:lnTo>
                    <a:pt x="440" y="633"/>
                  </a:lnTo>
                  <a:lnTo>
                    <a:pt x="433" y="626"/>
                  </a:lnTo>
                  <a:lnTo>
                    <a:pt x="427" y="618"/>
                  </a:lnTo>
                  <a:lnTo>
                    <a:pt x="422" y="610"/>
                  </a:lnTo>
                  <a:lnTo>
                    <a:pt x="417" y="600"/>
                  </a:lnTo>
                  <a:lnTo>
                    <a:pt x="412" y="590"/>
                  </a:lnTo>
                  <a:lnTo>
                    <a:pt x="410" y="580"/>
                  </a:lnTo>
                  <a:lnTo>
                    <a:pt x="407" y="569"/>
                  </a:lnTo>
                  <a:lnTo>
                    <a:pt x="407" y="559"/>
                  </a:lnTo>
                  <a:lnTo>
                    <a:pt x="407" y="559"/>
                  </a:lnTo>
                  <a:lnTo>
                    <a:pt x="407" y="557"/>
                  </a:lnTo>
                  <a:lnTo>
                    <a:pt x="407" y="557"/>
                  </a:lnTo>
                  <a:lnTo>
                    <a:pt x="406" y="551"/>
                  </a:lnTo>
                  <a:lnTo>
                    <a:pt x="405" y="545"/>
                  </a:lnTo>
                  <a:lnTo>
                    <a:pt x="401" y="540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2" y="530"/>
                  </a:lnTo>
                  <a:lnTo>
                    <a:pt x="388" y="528"/>
                  </a:lnTo>
                  <a:lnTo>
                    <a:pt x="382" y="527"/>
                  </a:lnTo>
                  <a:lnTo>
                    <a:pt x="375" y="526"/>
                  </a:lnTo>
                  <a:lnTo>
                    <a:pt x="369" y="527"/>
                  </a:lnTo>
                  <a:lnTo>
                    <a:pt x="363" y="528"/>
                  </a:lnTo>
                  <a:lnTo>
                    <a:pt x="358" y="530"/>
                  </a:lnTo>
                  <a:lnTo>
                    <a:pt x="353" y="535"/>
                  </a:lnTo>
                  <a:lnTo>
                    <a:pt x="353" y="535"/>
                  </a:lnTo>
                  <a:lnTo>
                    <a:pt x="350" y="539"/>
                  </a:lnTo>
                  <a:lnTo>
                    <a:pt x="347" y="544"/>
                  </a:lnTo>
                  <a:lnTo>
                    <a:pt x="345" y="549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69"/>
                  </a:lnTo>
                  <a:lnTo>
                    <a:pt x="346" y="583"/>
                  </a:lnTo>
                  <a:lnTo>
                    <a:pt x="349" y="598"/>
                  </a:lnTo>
                  <a:lnTo>
                    <a:pt x="352" y="611"/>
                  </a:lnTo>
                  <a:lnTo>
                    <a:pt x="357" y="623"/>
                  </a:lnTo>
                  <a:lnTo>
                    <a:pt x="363" y="635"/>
                  </a:lnTo>
                  <a:lnTo>
                    <a:pt x="371" y="648"/>
                  </a:lnTo>
                  <a:lnTo>
                    <a:pt x="378" y="659"/>
                  </a:lnTo>
                  <a:lnTo>
                    <a:pt x="378" y="659"/>
                  </a:lnTo>
                  <a:lnTo>
                    <a:pt x="364" y="662"/>
                  </a:lnTo>
                  <a:lnTo>
                    <a:pt x="351" y="665"/>
                  </a:lnTo>
                  <a:lnTo>
                    <a:pt x="165" y="665"/>
                  </a:lnTo>
                  <a:lnTo>
                    <a:pt x="165" y="665"/>
                  </a:lnTo>
                  <a:lnTo>
                    <a:pt x="155" y="663"/>
                  </a:lnTo>
                  <a:lnTo>
                    <a:pt x="144" y="662"/>
                  </a:lnTo>
                  <a:lnTo>
                    <a:pt x="134" y="660"/>
                  </a:lnTo>
                  <a:lnTo>
                    <a:pt x="126" y="656"/>
                  </a:lnTo>
                  <a:lnTo>
                    <a:pt x="116" y="651"/>
                  </a:lnTo>
                  <a:lnTo>
                    <a:pt x="107" y="646"/>
                  </a:lnTo>
                  <a:lnTo>
                    <a:pt x="100" y="640"/>
                  </a:lnTo>
                  <a:lnTo>
                    <a:pt x="93" y="634"/>
                  </a:lnTo>
                  <a:lnTo>
                    <a:pt x="87" y="627"/>
                  </a:lnTo>
                  <a:lnTo>
                    <a:pt x="80" y="620"/>
                  </a:lnTo>
                  <a:lnTo>
                    <a:pt x="74" y="611"/>
                  </a:lnTo>
                  <a:lnTo>
                    <a:pt x="71" y="601"/>
                  </a:lnTo>
                  <a:lnTo>
                    <a:pt x="67" y="593"/>
                  </a:lnTo>
                  <a:lnTo>
                    <a:pt x="65" y="583"/>
                  </a:lnTo>
                  <a:lnTo>
                    <a:pt x="63" y="572"/>
                  </a:lnTo>
                  <a:lnTo>
                    <a:pt x="62" y="562"/>
                  </a:lnTo>
                  <a:lnTo>
                    <a:pt x="62" y="562"/>
                  </a:lnTo>
                  <a:lnTo>
                    <a:pt x="63" y="551"/>
                  </a:lnTo>
                  <a:lnTo>
                    <a:pt x="65" y="541"/>
                  </a:lnTo>
                  <a:lnTo>
                    <a:pt x="67" y="532"/>
                  </a:lnTo>
                  <a:lnTo>
                    <a:pt x="71" y="522"/>
                  </a:lnTo>
                  <a:lnTo>
                    <a:pt x="74" y="513"/>
                  </a:lnTo>
                  <a:lnTo>
                    <a:pt x="80" y="505"/>
                  </a:lnTo>
                  <a:lnTo>
                    <a:pt x="87" y="498"/>
                  </a:lnTo>
                  <a:lnTo>
                    <a:pt x="93" y="490"/>
                  </a:lnTo>
                  <a:lnTo>
                    <a:pt x="100" y="483"/>
                  </a:lnTo>
                  <a:lnTo>
                    <a:pt x="107" y="477"/>
                  </a:lnTo>
                  <a:lnTo>
                    <a:pt x="116" y="472"/>
                  </a:lnTo>
                  <a:lnTo>
                    <a:pt x="126" y="468"/>
                  </a:lnTo>
                  <a:lnTo>
                    <a:pt x="134" y="465"/>
                  </a:lnTo>
                  <a:lnTo>
                    <a:pt x="144" y="462"/>
                  </a:lnTo>
                  <a:lnTo>
                    <a:pt x="155" y="461"/>
                  </a:lnTo>
                  <a:lnTo>
                    <a:pt x="165" y="460"/>
                  </a:lnTo>
                  <a:lnTo>
                    <a:pt x="165" y="460"/>
                  </a:lnTo>
                  <a:lnTo>
                    <a:pt x="180" y="461"/>
                  </a:lnTo>
                  <a:lnTo>
                    <a:pt x="196" y="465"/>
                  </a:lnTo>
                  <a:lnTo>
                    <a:pt x="196" y="465"/>
                  </a:lnTo>
                  <a:lnTo>
                    <a:pt x="194" y="476"/>
                  </a:lnTo>
                  <a:lnTo>
                    <a:pt x="193" y="487"/>
                  </a:lnTo>
                  <a:lnTo>
                    <a:pt x="193" y="487"/>
                  </a:lnTo>
                  <a:lnTo>
                    <a:pt x="194" y="498"/>
                  </a:lnTo>
                  <a:lnTo>
                    <a:pt x="195" y="507"/>
                  </a:lnTo>
                  <a:lnTo>
                    <a:pt x="199" y="517"/>
                  </a:lnTo>
                  <a:lnTo>
                    <a:pt x="202" y="526"/>
                  </a:lnTo>
                  <a:lnTo>
                    <a:pt x="202" y="526"/>
                  </a:lnTo>
                  <a:lnTo>
                    <a:pt x="207" y="533"/>
                  </a:lnTo>
                  <a:lnTo>
                    <a:pt x="215" y="539"/>
                  </a:lnTo>
                  <a:lnTo>
                    <a:pt x="222" y="541"/>
                  </a:lnTo>
                  <a:lnTo>
                    <a:pt x="230" y="543"/>
                  </a:lnTo>
                  <a:lnTo>
                    <a:pt x="230" y="543"/>
                  </a:lnTo>
                  <a:lnTo>
                    <a:pt x="238" y="543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50" y="537"/>
                  </a:lnTo>
                  <a:lnTo>
                    <a:pt x="255" y="532"/>
                  </a:lnTo>
                  <a:lnTo>
                    <a:pt x="257" y="527"/>
                  </a:lnTo>
                  <a:lnTo>
                    <a:pt x="260" y="521"/>
                  </a:lnTo>
                  <a:lnTo>
                    <a:pt x="261" y="516"/>
                  </a:lnTo>
                  <a:lnTo>
                    <a:pt x="262" y="510"/>
                  </a:lnTo>
                  <a:lnTo>
                    <a:pt x="261" y="504"/>
                  </a:lnTo>
                  <a:lnTo>
                    <a:pt x="258" y="498"/>
                  </a:lnTo>
                  <a:lnTo>
                    <a:pt x="258" y="498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6" y="487"/>
                  </a:lnTo>
                  <a:lnTo>
                    <a:pt x="256" y="483"/>
                  </a:lnTo>
                  <a:lnTo>
                    <a:pt x="257" y="478"/>
                  </a:lnTo>
                  <a:lnTo>
                    <a:pt x="260" y="474"/>
                  </a:lnTo>
                  <a:lnTo>
                    <a:pt x="262" y="471"/>
                  </a:lnTo>
                  <a:lnTo>
                    <a:pt x="266" y="468"/>
                  </a:lnTo>
                  <a:lnTo>
                    <a:pt x="269" y="466"/>
                  </a:lnTo>
                  <a:lnTo>
                    <a:pt x="274" y="465"/>
                  </a:lnTo>
                  <a:lnTo>
                    <a:pt x="278" y="465"/>
                  </a:lnTo>
                  <a:lnTo>
                    <a:pt x="278" y="465"/>
                  </a:lnTo>
                  <a:lnTo>
                    <a:pt x="284" y="465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95" y="469"/>
                  </a:lnTo>
                  <a:lnTo>
                    <a:pt x="301" y="471"/>
                  </a:lnTo>
                  <a:lnTo>
                    <a:pt x="307" y="469"/>
                  </a:lnTo>
                  <a:lnTo>
                    <a:pt x="312" y="468"/>
                  </a:lnTo>
                  <a:lnTo>
                    <a:pt x="318" y="466"/>
                  </a:lnTo>
                  <a:lnTo>
                    <a:pt x="323" y="463"/>
                  </a:lnTo>
                  <a:lnTo>
                    <a:pt x="328" y="458"/>
                  </a:lnTo>
                  <a:lnTo>
                    <a:pt x="332" y="454"/>
                  </a:lnTo>
                  <a:lnTo>
                    <a:pt x="332" y="454"/>
                  </a:lnTo>
                  <a:lnTo>
                    <a:pt x="333" y="447"/>
                  </a:lnTo>
                  <a:lnTo>
                    <a:pt x="334" y="441"/>
                  </a:lnTo>
                  <a:lnTo>
                    <a:pt x="334" y="435"/>
                  </a:lnTo>
                  <a:lnTo>
                    <a:pt x="333" y="429"/>
                  </a:lnTo>
                  <a:lnTo>
                    <a:pt x="330" y="423"/>
                  </a:lnTo>
                  <a:lnTo>
                    <a:pt x="327" y="418"/>
                  </a:lnTo>
                  <a:lnTo>
                    <a:pt x="323" y="415"/>
                  </a:lnTo>
                  <a:lnTo>
                    <a:pt x="317" y="411"/>
                  </a:lnTo>
                  <a:lnTo>
                    <a:pt x="317" y="411"/>
                  </a:lnTo>
                  <a:lnTo>
                    <a:pt x="308" y="407"/>
                  </a:lnTo>
                  <a:lnTo>
                    <a:pt x="299" y="404"/>
                  </a:lnTo>
                  <a:lnTo>
                    <a:pt x="289" y="402"/>
                  </a:lnTo>
                  <a:lnTo>
                    <a:pt x="278" y="401"/>
                  </a:lnTo>
                  <a:lnTo>
                    <a:pt x="278" y="401"/>
                  </a:lnTo>
                  <a:lnTo>
                    <a:pt x="267" y="402"/>
                  </a:lnTo>
                  <a:lnTo>
                    <a:pt x="256" y="405"/>
                  </a:lnTo>
                  <a:lnTo>
                    <a:pt x="245" y="408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18" y="406"/>
                  </a:lnTo>
                  <a:lnTo>
                    <a:pt x="201" y="401"/>
                  </a:lnTo>
                  <a:lnTo>
                    <a:pt x="183" y="397"/>
                  </a:lnTo>
                  <a:lnTo>
                    <a:pt x="165" y="396"/>
                  </a:lnTo>
                  <a:lnTo>
                    <a:pt x="165" y="396"/>
                  </a:lnTo>
                  <a:lnTo>
                    <a:pt x="154" y="397"/>
                  </a:lnTo>
                  <a:lnTo>
                    <a:pt x="144" y="399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23" y="391"/>
                  </a:lnTo>
                  <a:lnTo>
                    <a:pt x="124" y="382"/>
                  </a:lnTo>
                  <a:lnTo>
                    <a:pt x="127" y="371"/>
                  </a:lnTo>
                  <a:lnTo>
                    <a:pt x="129" y="361"/>
                  </a:lnTo>
                  <a:lnTo>
                    <a:pt x="133" y="351"/>
                  </a:lnTo>
                  <a:lnTo>
                    <a:pt x="138" y="343"/>
                  </a:lnTo>
                  <a:lnTo>
                    <a:pt x="144" y="333"/>
                  </a:lnTo>
                  <a:lnTo>
                    <a:pt x="150" y="326"/>
                  </a:lnTo>
                  <a:lnTo>
                    <a:pt x="156" y="317"/>
                  </a:lnTo>
                  <a:lnTo>
                    <a:pt x="163" y="311"/>
                  </a:lnTo>
                  <a:lnTo>
                    <a:pt x="172" y="304"/>
                  </a:lnTo>
                  <a:lnTo>
                    <a:pt x="180" y="299"/>
                  </a:lnTo>
                  <a:lnTo>
                    <a:pt x="190" y="294"/>
                  </a:lnTo>
                  <a:lnTo>
                    <a:pt x="200" y="290"/>
                  </a:lnTo>
                  <a:lnTo>
                    <a:pt x="211" y="286"/>
                  </a:lnTo>
                  <a:lnTo>
                    <a:pt x="221" y="284"/>
                  </a:lnTo>
                  <a:lnTo>
                    <a:pt x="221" y="284"/>
                  </a:lnTo>
                  <a:lnTo>
                    <a:pt x="234" y="283"/>
                  </a:lnTo>
                  <a:lnTo>
                    <a:pt x="247" y="283"/>
                  </a:lnTo>
                  <a:lnTo>
                    <a:pt x="260" y="285"/>
                  </a:lnTo>
                  <a:lnTo>
                    <a:pt x="272" y="288"/>
                  </a:lnTo>
                  <a:lnTo>
                    <a:pt x="284" y="293"/>
                  </a:lnTo>
                  <a:lnTo>
                    <a:pt x="296" y="297"/>
                  </a:lnTo>
                  <a:lnTo>
                    <a:pt x="306" y="305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22" y="316"/>
                  </a:lnTo>
                  <a:lnTo>
                    <a:pt x="327" y="318"/>
                  </a:lnTo>
                  <a:lnTo>
                    <a:pt x="333" y="321"/>
                  </a:lnTo>
                  <a:lnTo>
                    <a:pt x="339" y="321"/>
                  </a:lnTo>
                  <a:lnTo>
                    <a:pt x="339" y="321"/>
                  </a:lnTo>
                  <a:lnTo>
                    <a:pt x="345" y="321"/>
                  </a:lnTo>
                  <a:lnTo>
                    <a:pt x="350" y="318"/>
                  </a:lnTo>
                  <a:lnTo>
                    <a:pt x="356" y="316"/>
                  </a:lnTo>
                  <a:lnTo>
                    <a:pt x="361" y="312"/>
                  </a:lnTo>
                  <a:lnTo>
                    <a:pt x="361" y="312"/>
                  </a:lnTo>
                  <a:lnTo>
                    <a:pt x="364" y="307"/>
                  </a:lnTo>
                  <a:lnTo>
                    <a:pt x="367" y="301"/>
                  </a:lnTo>
                  <a:lnTo>
                    <a:pt x="369" y="296"/>
                  </a:lnTo>
                  <a:lnTo>
                    <a:pt x="369" y="289"/>
                  </a:lnTo>
                  <a:lnTo>
                    <a:pt x="369" y="289"/>
                  </a:lnTo>
                  <a:lnTo>
                    <a:pt x="369" y="283"/>
                  </a:lnTo>
                  <a:lnTo>
                    <a:pt x="367" y="278"/>
                  </a:lnTo>
                  <a:lnTo>
                    <a:pt x="364" y="272"/>
                  </a:lnTo>
                  <a:lnTo>
                    <a:pt x="361" y="267"/>
                  </a:lnTo>
                  <a:lnTo>
                    <a:pt x="361" y="267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42" y="252"/>
                  </a:lnTo>
                  <a:lnTo>
                    <a:pt x="325" y="243"/>
                  </a:lnTo>
                  <a:lnTo>
                    <a:pt x="307" y="233"/>
                  </a:lnTo>
                  <a:lnTo>
                    <a:pt x="289" y="227"/>
                  </a:lnTo>
                  <a:lnTo>
                    <a:pt x="289" y="227"/>
                  </a:lnTo>
                  <a:lnTo>
                    <a:pt x="294" y="217"/>
                  </a:lnTo>
                  <a:lnTo>
                    <a:pt x="299" y="207"/>
                  </a:lnTo>
                  <a:lnTo>
                    <a:pt x="305" y="197"/>
                  </a:lnTo>
                  <a:lnTo>
                    <a:pt x="311" y="189"/>
                  </a:lnTo>
                  <a:lnTo>
                    <a:pt x="318" y="180"/>
                  </a:lnTo>
                  <a:lnTo>
                    <a:pt x="325" y="173"/>
                  </a:lnTo>
                  <a:lnTo>
                    <a:pt x="333" y="166"/>
                  </a:lnTo>
                  <a:lnTo>
                    <a:pt x="342" y="160"/>
                  </a:lnTo>
                  <a:lnTo>
                    <a:pt x="351" y="153"/>
                  </a:lnTo>
                  <a:lnTo>
                    <a:pt x="361" y="149"/>
                  </a:lnTo>
                  <a:lnTo>
                    <a:pt x="371" y="144"/>
                  </a:lnTo>
                  <a:lnTo>
                    <a:pt x="380" y="140"/>
                  </a:lnTo>
                  <a:lnTo>
                    <a:pt x="391" y="138"/>
                  </a:lnTo>
                  <a:lnTo>
                    <a:pt x="402" y="135"/>
                  </a:lnTo>
                  <a:lnTo>
                    <a:pt x="413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40" y="134"/>
                  </a:lnTo>
                  <a:lnTo>
                    <a:pt x="453" y="136"/>
                  </a:lnTo>
                  <a:lnTo>
                    <a:pt x="467" y="140"/>
                  </a:lnTo>
                  <a:lnTo>
                    <a:pt x="480" y="144"/>
                  </a:lnTo>
                  <a:lnTo>
                    <a:pt x="492" y="150"/>
                  </a:lnTo>
                  <a:lnTo>
                    <a:pt x="503" y="157"/>
                  </a:lnTo>
                  <a:lnTo>
                    <a:pt x="514" y="164"/>
                  </a:lnTo>
                  <a:lnTo>
                    <a:pt x="525" y="173"/>
                  </a:lnTo>
                  <a:lnTo>
                    <a:pt x="534" y="183"/>
                  </a:lnTo>
                  <a:lnTo>
                    <a:pt x="542" y="194"/>
                  </a:lnTo>
                  <a:lnTo>
                    <a:pt x="550" y="205"/>
                  </a:lnTo>
                  <a:lnTo>
                    <a:pt x="557" y="217"/>
                  </a:lnTo>
                  <a:lnTo>
                    <a:pt x="562" y="229"/>
                  </a:lnTo>
                  <a:lnTo>
                    <a:pt x="567" y="243"/>
                  </a:lnTo>
                  <a:lnTo>
                    <a:pt x="569" y="256"/>
                  </a:lnTo>
                  <a:lnTo>
                    <a:pt x="570" y="271"/>
                  </a:lnTo>
                  <a:lnTo>
                    <a:pt x="570" y="271"/>
                  </a:lnTo>
                  <a:lnTo>
                    <a:pt x="557" y="273"/>
                  </a:lnTo>
                  <a:lnTo>
                    <a:pt x="542" y="277"/>
                  </a:lnTo>
                  <a:lnTo>
                    <a:pt x="529" y="282"/>
                  </a:lnTo>
                  <a:lnTo>
                    <a:pt x="517" y="288"/>
                  </a:lnTo>
                  <a:lnTo>
                    <a:pt x="505" y="295"/>
                  </a:lnTo>
                  <a:lnTo>
                    <a:pt x="492" y="304"/>
                  </a:lnTo>
                  <a:lnTo>
                    <a:pt x="481" y="312"/>
                  </a:lnTo>
                  <a:lnTo>
                    <a:pt x="472" y="322"/>
                  </a:lnTo>
                  <a:lnTo>
                    <a:pt x="463" y="333"/>
                  </a:lnTo>
                  <a:lnTo>
                    <a:pt x="456" y="345"/>
                  </a:lnTo>
                  <a:lnTo>
                    <a:pt x="449" y="357"/>
                  </a:lnTo>
                  <a:lnTo>
                    <a:pt x="442" y="371"/>
                  </a:lnTo>
                  <a:lnTo>
                    <a:pt x="439" y="384"/>
                  </a:lnTo>
                  <a:lnTo>
                    <a:pt x="435" y="397"/>
                  </a:lnTo>
                  <a:lnTo>
                    <a:pt x="433" y="412"/>
                  </a:lnTo>
                  <a:lnTo>
                    <a:pt x="431" y="428"/>
                  </a:lnTo>
                  <a:lnTo>
                    <a:pt x="431" y="428"/>
                  </a:lnTo>
                  <a:lnTo>
                    <a:pt x="433" y="444"/>
                  </a:lnTo>
                  <a:lnTo>
                    <a:pt x="435" y="460"/>
                  </a:lnTo>
                  <a:lnTo>
                    <a:pt x="439" y="476"/>
                  </a:lnTo>
                  <a:lnTo>
                    <a:pt x="445" y="490"/>
                  </a:lnTo>
                  <a:lnTo>
                    <a:pt x="451" y="504"/>
                  </a:lnTo>
                  <a:lnTo>
                    <a:pt x="460" y="517"/>
                  </a:lnTo>
                  <a:lnTo>
                    <a:pt x="468" y="529"/>
                  </a:lnTo>
                  <a:lnTo>
                    <a:pt x="479" y="540"/>
                  </a:lnTo>
                  <a:lnTo>
                    <a:pt x="490" y="551"/>
                  </a:lnTo>
                  <a:lnTo>
                    <a:pt x="502" y="560"/>
                  </a:lnTo>
                  <a:lnTo>
                    <a:pt x="516" y="568"/>
                  </a:lnTo>
                  <a:lnTo>
                    <a:pt x="529" y="574"/>
                  </a:lnTo>
                  <a:lnTo>
                    <a:pt x="544" y="580"/>
                  </a:lnTo>
                  <a:lnTo>
                    <a:pt x="559" y="584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591" y="587"/>
                  </a:lnTo>
                  <a:lnTo>
                    <a:pt x="611" y="585"/>
                  </a:lnTo>
                  <a:lnTo>
                    <a:pt x="629" y="582"/>
                  </a:lnTo>
                  <a:lnTo>
                    <a:pt x="647" y="577"/>
                  </a:lnTo>
                  <a:lnTo>
                    <a:pt x="664" y="568"/>
                  </a:lnTo>
                  <a:lnTo>
                    <a:pt x="664" y="568"/>
                  </a:lnTo>
                  <a:lnTo>
                    <a:pt x="670" y="578"/>
                  </a:lnTo>
                  <a:lnTo>
                    <a:pt x="676" y="587"/>
                  </a:lnTo>
                  <a:lnTo>
                    <a:pt x="684" y="595"/>
                  </a:lnTo>
                  <a:lnTo>
                    <a:pt x="692" y="604"/>
                  </a:lnTo>
                  <a:lnTo>
                    <a:pt x="701" y="611"/>
                  </a:lnTo>
                  <a:lnTo>
                    <a:pt x="711" y="617"/>
                  </a:lnTo>
                  <a:lnTo>
                    <a:pt x="722" y="623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40" y="632"/>
                  </a:lnTo>
                  <a:lnTo>
                    <a:pt x="747" y="633"/>
                  </a:lnTo>
                  <a:lnTo>
                    <a:pt x="747" y="633"/>
                  </a:lnTo>
                  <a:lnTo>
                    <a:pt x="753" y="632"/>
                  </a:lnTo>
                  <a:lnTo>
                    <a:pt x="759" y="630"/>
                  </a:lnTo>
                  <a:lnTo>
                    <a:pt x="764" y="627"/>
                  </a:lnTo>
                  <a:lnTo>
                    <a:pt x="769" y="623"/>
                  </a:lnTo>
                  <a:lnTo>
                    <a:pt x="769" y="623"/>
                  </a:lnTo>
                  <a:lnTo>
                    <a:pt x="773" y="618"/>
                  </a:lnTo>
                  <a:lnTo>
                    <a:pt x="776" y="613"/>
                  </a:lnTo>
                  <a:lnTo>
                    <a:pt x="778" y="607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78" y="595"/>
                  </a:lnTo>
                  <a:lnTo>
                    <a:pt x="776" y="589"/>
                  </a:lnTo>
                  <a:lnTo>
                    <a:pt x="773" y="584"/>
                  </a:lnTo>
                  <a:lnTo>
                    <a:pt x="769" y="579"/>
                  </a:lnTo>
                  <a:lnTo>
                    <a:pt x="769" y="579"/>
                  </a:lnTo>
                  <a:lnTo>
                    <a:pt x="764" y="574"/>
                  </a:lnTo>
                  <a:lnTo>
                    <a:pt x="758" y="572"/>
                  </a:lnTo>
                  <a:lnTo>
                    <a:pt x="759" y="572"/>
                  </a:lnTo>
                  <a:lnTo>
                    <a:pt x="759" y="572"/>
                  </a:lnTo>
                  <a:lnTo>
                    <a:pt x="750" y="567"/>
                  </a:lnTo>
                  <a:lnTo>
                    <a:pt x="742" y="562"/>
                  </a:lnTo>
                  <a:lnTo>
                    <a:pt x="736" y="557"/>
                  </a:lnTo>
                  <a:lnTo>
                    <a:pt x="729" y="551"/>
                  </a:lnTo>
                  <a:lnTo>
                    <a:pt x="723" y="544"/>
                  </a:lnTo>
                  <a:lnTo>
                    <a:pt x="719" y="535"/>
                  </a:lnTo>
                  <a:lnTo>
                    <a:pt x="715" y="527"/>
                  </a:lnTo>
                  <a:lnTo>
                    <a:pt x="715" y="527"/>
                  </a:lnTo>
                  <a:lnTo>
                    <a:pt x="717" y="513"/>
                  </a:lnTo>
                  <a:lnTo>
                    <a:pt x="722" y="501"/>
                  </a:lnTo>
                  <a:lnTo>
                    <a:pt x="728" y="490"/>
                  </a:lnTo>
                  <a:lnTo>
                    <a:pt x="736" y="480"/>
                  </a:lnTo>
                  <a:lnTo>
                    <a:pt x="746" y="473"/>
                  </a:lnTo>
                  <a:lnTo>
                    <a:pt x="757" y="467"/>
                  </a:lnTo>
                  <a:lnTo>
                    <a:pt x="769" y="463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9" y="461"/>
                  </a:lnTo>
                  <a:lnTo>
                    <a:pt x="795" y="460"/>
                  </a:lnTo>
                  <a:lnTo>
                    <a:pt x="800" y="456"/>
                  </a:lnTo>
                  <a:lnTo>
                    <a:pt x="804" y="452"/>
                  </a:lnTo>
                  <a:lnTo>
                    <a:pt x="804" y="452"/>
                  </a:lnTo>
                  <a:lnTo>
                    <a:pt x="808" y="447"/>
                  </a:lnTo>
                  <a:lnTo>
                    <a:pt x="812" y="443"/>
                  </a:lnTo>
                  <a:lnTo>
                    <a:pt x="813" y="437"/>
                  </a:lnTo>
                  <a:lnTo>
                    <a:pt x="814" y="430"/>
                  </a:lnTo>
                  <a:lnTo>
                    <a:pt x="814" y="430"/>
                  </a:lnTo>
                  <a:lnTo>
                    <a:pt x="813" y="424"/>
                  </a:lnTo>
                  <a:lnTo>
                    <a:pt x="812" y="418"/>
                  </a:lnTo>
                  <a:lnTo>
                    <a:pt x="808" y="413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0" y="405"/>
                  </a:lnTo>
                  <a:lnTo>
                    <a:pt x="794" y="401"/>
                  </a:lnTo>
                  <a:lnTo>
                    <a:pt x="789" y="400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70" y="400"/>
                  </a:lnTo>
                  <a:lnTo>
                    <a:pt x="759" y="401"/>
                  </a:lnTo>
                  <a:lnTo>
                    <a:pt x="748" y="404"/>
                  </a:lnTo>
                  <a:lnTo>
                    <a:pt x="739" y="406"/>
                  </a:lnTo>
                  <a:lnTo>
                    <a:pt x="729" y="411"/>
                  </a:lnTo>
                  <a:lnTo>
                    <a:pt x="719" y="416"/>
                  </a:lnTo>
                  <a:lnTo>
                    <a:pt x="709" y="421"/>
                  </a:lnTo>
                  <a:lnTo>
                    <a:pt x="701" y="427"/>
                  </a:lnTo>
                  <a:lnTo>
                    <a:pt x="694" y="434"/>
                  </a:lnTo>
                  <a:lnTo>
                    <a:pt x="686" y="441"/>
                  </a:lnTo>
                  <a:lnTo>
                    <a:pt x="679" y="450"/>
                  </a:lnTo>
                  <a:lnTo>
                    <a:pt x="673" y="458"/>
                  </a:lnTo>
                  <a:lnTo>
                    <a:pt x="668" y="468"/>
                  </a:lnTo>
                  <a:lnTo>
                    <a:pt x="663" y="478"/>
                  </a:lnTo>
                  <a:lnTo>
                    <a:pt x="659" y="488"/>
                  </a:lnTo>
                  <a:lnTo>
                    <a:pt x="656" y="499"/>
                  </a:lnTo>
                  <a:lnTo>
                    <a:pt x="656" y="499"/>
                  </a:lnTo>
                  <a:lnTo>
                    <a:pt x="650" y="504"/>
                  </a:lnTo>
                  <a:lnTo>
                    <a:pt x="642" y="510"/>
                  </a:lnTo>
                  <a:lnTo>
                    <a:pt x="634" y="513"/>
                  </a:lnTo>
                  <a:lnTo>
                    <a:pt x="627" y="517"/>
                  </a:lnTo>
                  <a:lnTo>
                    <a:pt x="618" y="519"/>
                  </a:lnTo>
                  <a:lnTo>
                    <a:pt x="609" y="522"/>
                  </a:lnTo>
                  <a:lnTo>
                    <a:pt x="601" y="523"/>
                  </a:lnTo>
                  <a:lnTo>
                    <a:pt x="591" y="524"/>
                  </a:lnTo>
                  <a:lnTo>
                    <a:pt x="591" y="524"/>
                  </a:lnTo>
                  <a:lnTo>
                    <a:pt x="581" y="523"/>
                  </a:lnTo>
                  <a:lnTo>
                    <a:pt x="572" y="522"/>
                  </a:lnTo>
                  <a:lnTo>
                    <a:pt x="563" y="519"/>
                  </a:lnTo>
                  <a:lnTo>
                    <a:pt x="555" y="516"/>
                  </a:lnTo>
                  <a:lnTo>
                    <a:pt x="546" y="512"/>
                  </a:lnTo>
                  <a:lnTo>
                    <a:pt x="538" y="507"/>
                  </a:lnTo>
                  <a:lnTo>
                    <a:pt x="530" y="502"/>
                  </a:lnTo>
                  <a:lnTo>
                    <a:pt x="523" y="495"/>
                  </a:lnTo>
                  <a:lnTo>
                    <a:pt x="517" y="489"/>
                  </a:lnTo>
                  <a:lnTo>
                    <a:pt x="512" y="482"/>
                  </a:lnTo>
                  <a:lnTo>
                    <a:pt x="507" y="473"/>
                  </a:lnTo>
                  <a:lnTo>
                    <a:pt x="503" y="465"/>
                  </a:lnTo>
                  <a:lnTo>
                    <a:pt x="500" y="456"/>
                  </a:lnTo>
                  <a:lnTo>
                    <a:pt x="497" y="447"/>
                  </a:lnTo>
                  <a:lnTo>
                    <a:pt x="496" y="438"/>
                  </a:lnTo>
                  <a:lnTo>
                    <a:pt x="495" y="428"/>
                  </a:lnTo>
                  <a:lnTo>
                    <a:pt x="495" y="428"/>
                  </a:lnTo>
                  <a:lnTo>
                    <a:pt x="496" y="418"/>
                  </a:lnTo>
                  <a:lnTo>
                    <a:pt x="497" y="408"/>
                  </a:lnTo>
                  <a:lnTo>
                    <a:pt x="500" y="399"/>
                  </a:lnTo>
                  <a:lnTo>
                    <a:pt x="503" y="390"/>
                  </a:lnTo>
                  <a:lnTo>
                    <a:pt x="507" y="382"/>
                  </a:lnTo>
                  <a:lnTo>
                    <a:pt x="512" y="374"/>
                  </a:lnTo>
                  <a:lnTo>
                    <a:pt x="517" y="366"/>
                  </a:lnTo>
                  <a:lnTo>
                    <a:pt x="523" y="360"/>
                  </a:lnTo>
                  <a:lnTo>
                    <a:pt x="530" y="354"/>
                  </a:lnTo>
                  <a:lnTo>
                    <a:pt x="538" y="347"/>
                  </a:lnTo>
                  <a:lnTo>
                    <a:pt x="546" y="343"/>
                  </a:lnTo>
                  <a:lnTo>
                    <a:pt x="555" y="339"/>
                  </a:lnTo>
                  <a:lnTo>
                    <a:pt x="563" y="335"/>
                  </a:lnTo>
                  <a:lnTo>
                    <a:pt x="572" y="333"/>
                  </a:lnTo>
                  <a:lnTo>
                    <a:pt x="581" y="332"/>
                  </a:lnTo>
                  <a:lnTo>
                    <a:pt x="591" y="332"/>
                  </a:lnTo>
                  <a:lnTo>
                    <a:pt x="591" y="332"/>
                  </a:lnTo>
                  <a:lnTo>
                    <a:pt x="602" y="332"/>
                  </a:lnTo>
                  <a:lnTo>
                    <a:pt x="612" y="334"/>
                  </a:lnTo>
                  <a:lnTo>
                    <a:pt x="622" y="336"/>
                  </a:lnTo>
                  <a:lnTo>
                    <a:pt x="631" y="340"/>
                  </a:lnTo>
                  <a:lnTo>
                    <a:pt x="641" y="345"/>
                  </a:lnTo>
                  <a:lnTo>
                    <a:pt x="650" y="351"/>
                  </a:lnTo>
                  <a:lnTo>
                    <a:pt x="657" y="357"/>
                  </a:lnTo>
                  <a:lnTo>
                    <a:pt x="664" y="365"/>
                  </a:lnTo>
                  <a:lnTo>
                    <a:pt x="664" y="365"/>
                  </a:lnTo>
                  <a:lnTo>
                    <a:pt x="664" y="366"/>
                  </a:lnTo>
                  <a:lnTo>
                    <a:pt x="664" y="366"/>
                  </a:lnTo>
                  <a:lnTo>
                    <a:pt x="669" y="369"/>
                  </a:lnTo>
                  <a:lnTo>
                    <a:pt x="675" y="372"/>
                  </a:lnTo>
                  <a:lnTo>
                    <a:pt x="681" y="374"/>
                  </a:lnTo>
                  <a:lnTo>
                    <a:pt x="687" y="374"/>
                  </a:lnTo>
                  <a:lnTo>
                    <a:pt x="687" y="374"/>
                  </a:lnTo>
                  <a:lnTo>
                    <a:pt x="694" y="374"/>
                  </a:lnTo>
                  <a:lnTo>
                    <a:pt x="700" y="372"/>
                  </a:lnTo>
                  <a:lnTo>
                    <a:pt x="705" y="369"/>
                  </a:lnTo>
                  <a:lnTo>
                    <a:pt x="709" y="366"/>
                  </a:lnTo>
                  <a:lnTo>
                    <a:pt x="709" y="366"/>
                  </a:lnTo>
                  <a:lnTo>
                    <a:pt x="713" y="361"/>
                  </a:lnTo>
                  <a:lnTo>
                    <a:pt x="717" y="355"/>
                  </a:lnTo>
                  <a:lnTo>
                    <a:pt x="718" y="349"/>
                  </a:lnTo>
                  <a:lnTo>
                    <a:pt x="719" y="343"/>
                  </a:lnTo>
                  <a:lnTo>
                    <a:pt x="719" y="343"/>
                  </a:lnTo>
                  <a:lnTo>
                    <a:pt x="718" y="338"/>
                  </a:lnTo>
                  <a:lnTo>
                    <a:pt x="717" y="334"/>
                  </a:lnTo>
                  <a:lnTo>
                    <a:pt x="713" y="326"/>
                  </a:lnTo>
                  <a:lnTo>
                    <a:pt x="713" y="324"/>
                  </a:lnTo>
                  <a:lnTo>
                    <a:pt x="713" y="324"/>
                  </a:lnTo>
                  <a:lnTo>
                    <a:pt x="706" y="316"/>
                  </a:lnTo>
                  <a:lnTo>
                    <a:pt x="696" y="307"/>
                  </a:lnTo>
                  <a:lnTo>
                    <a:pt x="687" y="300"/>
                  </a:lnTo>
                  <a:lnTo>
                    <a:pt x="678" y="294"/>
                  </a:lnTo>
                  <a:lnTo>
                    <a:pt x="668" y="288"/>
                  </a:lnTo>
                  <a:lnTo>
                    <a:pt x="657" y="283"/>
                  </a:lnTo>
                  <a:lnTo>
                    <a:pt x="646" y="278"/>
                  </a:lnTo>
                  <a:lnTo>
                    <a:pt x="635" y="274"/>
                  </a:lnTo>
                  <a:lnTo>
                    <a:pt x="635" y="274"/>
                  </a:lnTo>
                  <a:lnTo>
                    <a:pt x="633" y="250"/>
                  </a:lnTo>
                  <a:lnTo>
                    <a:pt x="628" y="225"/>
                  </a:lnTo>
                  <a:lnTo>
                    <a:pt x="620" y="204"/>
                  </a:lnTo>
                  <a:lnTo>
                    <a:pt x="611" y="182"/>
                  </a:lnTo>
                  <a:lnTo>
                    <a:pt x="598" y="162"/>
                  </a:lnTo>
                  <a:lnTo>
                    <a:pt x="584" y="144"/>
                  </a:lnTo>
                  <a:lnTo>
                    <a:pt x="568" y="127"/>
                  </a:lnTo>
                  <a:lnTo>
                    <a:pt x="550" y="112"/>
                  </a:lnTo>
                  <a:lnTo>
                    <a:pt x="550" y="112"/>
                  </a:lnTo>
                  <a:lnTo>
                    <a:pt x="559" y="101"/>
                  </a:lnTo>
                  <a:lnTo>
                    <a:pt x="570" y="91"/>
                  </a:lnTo>
                  <a:lnTo>
                    <a:pt x="581" y="83"/>
                  </a:lnTo>
                  <a:lnTo>
                    <a:pt x="595" y="77"/>
                  </a:lnTo>
                  <a:lnTo>
                    <a:pt x="607" y="71"/>
                  </a:lnTo>
                  <a:lnTo>
                    <a:pt x="622" y="67"/>
                  </a:lnTo>
                  <a:lnTo>
                    <a:pt x="636" y="64"/>
                  </a:lnTo>
                  <a:lnTo>
                    <a:pt x="651" y="63"/>
                  </a:lnTo>
                  <a:lnTo>
                    <a:pt x="651" y="63"/>
                  </a:lnTo>
                  <a:lnTo>
                    <a:pt x="669" y="64"/>
                  </a:lnTo>
                  <a:lnTo>
                    <a:pt x="687" y="69"/>
                  </a:lnTo>
                  <a:lnTo>
                    <a:pt x="705" y="75"/>
                  </a:lnTo>
                  <a:lnTo>
                    <a:pt x="720" y="84"/>
                  </a:lnTo>
                  <a:lnTo>
                    <a:pt x="734" y="94"/>
                  </a:lnTo>
                  <a:lnTo>
                    <a:pt x="747" y="106"/>
                  </a:lnTo>
                  <a:lnTo>
                    <a:pt x="758" y="121"/>
                  </a:lnTo>
                  <a:lnTo>
                    <a:pt x="768" y="135"/>
                  </a:lnTo>
                  <a:lnTo>
                    <a:pt x="768" y="135"/>
                  </a:lnTo>
                  <a:lnTo>
                    <a:pt x="752" y="140"/>
                  </a:lnTo>
                  <a:lnTo>
                    <a:pt x="736" y="147"/>
                  </a:lnTo>
                  <a:lnTo>
                    <a:pt x="722" y="157"/>
                  </a:lnTo>
                  <a:lnTo>
                    <a:pt x="708" y="168"/>
                  </a:lnTo>
                  <a:lnTo>
                    <a:pt x="709" y="168"/>
                  </a:lnTo>
                  <a:lnTo>
                    <a:pt x="709" y="168"/>
                  </a:lnTo>
                  <a:lnTo>
                    <a:pt x="707" y="171"/>
                  </a:lnTo>
                  <a:lnTo>
                    <a:pt x="707" y="171"/>
                  </a:lnTo>
                  <a:lnTo>
                    <a:pt x="702" y="175"/>
                  </a:lnTo>
                  <a:lnTo>
                    <a:pt x="700" y="180"/>
                  </a:lnTo>
                  <a:lnTo>
                    <a:pt x="698" y="186"/>
                  </a:lnTo>
                  <a:lnTo>
                    <a:pt x="697" y="193"/>
                  </a:lnTo>
                  <a:lnTo>
                    <a:pt x="697" y="193"/>
                  </a:lnTo>
                  <a:lnTo>
                    <a:pt x="698" y="199"/>
                  </a:lnTo>
                  <a:lnTo>
                    <a:pt x="700" y="205"/>
                  </a:lnTo>
                  <a:lnTo>
                    <a:pt x="702" y="210"/>
                  </a:lnTo>
                  <a:lnTo>
                    <a:pt x="707" y="214"/>
                  </a:lnTo>
                  <a:lnTo>
                    <a:pt x="707" y="214"/>
                  </a:lnTo>
                  <a:lnTo>
                    <a:pt x="712" y="219"/>
                  </a:lnTo>
                  <a:lnTo>
                    <a:pt x="717" y="222"/>
                  </a:lnTo>
                  <a:lnTo>
                    <a:pt x="723" y="223"/>
                  </a:lnTo>
                  <a:lnTo>
                    <a:pt x="729" y="224"/>
                  </a:lnTo>
                  <a:lnTo>
                    <a:pt x="729" y="224"/>
                  </a:lnTo>
                  <a:lnTo>
                    <a:pt x="734" y="223"/>
                  </a:lnTo>
                  <a:lnTo>
                    <a:pt x="739" y="222"/>
                  </a:lnTo>
                  <a:lnTo>
                    <a:pt x="744" y="221"/>
                  </a:lnTo>
                  <a:lnTo>
                    <a:pt x="748" y="217"/>
                  </a:lnTo>
                  <a:lnTo>
                    <a:pt x="748" y="218"/>
                  </a:lnTo>
                  <a:lnTo>
                    <a:pt x="748" y="218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7" y="210"/>
                  </a:lnTo>
                  <a:lnTo>
                    <a:pt x="763" y="205"/>
                  </a:lnTo>
                  <a:lnTo>
                    <a:pt x="769" y="201"/>
                  </a:lnTo>
                  <a:lnTo>
                    <a:pt x="776" y="199"/>
                  </a:lnTo>
                  <a:lnTo>
                    <a:pt x="784" y="196"/>
                  </a:lnTo>
                  <a:lnTo>
                    <a:pt x="792" y="195"/>
                  </a:lnTo>
                  <a:lnTo>
                    <a:pt x="800" y="195"/>
                  </a:lnTo>
                  <a:lnTo>
                    <a:pt x="807" y="195"/>
                  </a:lnTo>
                  <a:lnTo>
                    <a:pt x="807" y="195"/>
                  </a:lnTo>
                  <a:lnTo>
                    <a:pt x="815" y="196"/>
                  </a:lnTo>
                  <a:lnTo>
                    <a:pt x="823" y="199"/>
                  </a:lnTo>
                  <a:lnTo>
                    <a:pt x="830" y="202"/>
                  </a:lnTo>
                  <a:lnTo>
                    <a:pt x="836" y="206"/>
                  </a:lnTo>
                  <a:lnTo>
                    <a:pt x="842" y="211"/>
                  </a:lnTo>
                  <a:lnTo>
                    <a:pt x="848" y="216"/>
                  </a:lnTo>
                  <a:lnTo>
                    <a:pt x="853" y="222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62" y="234"/>
                  </a:lnTo>
                  <a:lnTo>
                    <a:pt x="862" y="234"/>
                  </a:lnTo>
                  <a:lnTo>
                    <a:pt x="867" y="238"/>
                  </a:lnTo>
                  <a:lnTo>
                    <a:pt x="872" y="240"/>
                  </a:lnTo>
                  <a:lnTo>
                    <a:pt x="878" y="243"/>
                  </a:lnTo>
                  <a:lnTo>
                    <a:pt x="884" y="243"/>
                  </a:lnTo>
                  <a:lnTo>
                    <a:pt x="884" y="243"/>
                  </a:lnTo>
                  <a:lnTo>
                    <a:pt x="890" y="243"/>
                  </a:lnTo>
                  <a:lnTo>
                    <a:pt x="896" y="240"/>
                  </a:lnTo>
                  <a:lnTo>
                    <a:pt x="901" y="238"/>
                  </a:lnTo>
                  <a:lnTo>
                    <a:pt x="906" y="234"/>
                  </a:lnTo>
                  <a:lnTo>
                    <a:pt x="906" y="234"/>
                  </a:lnTo>
                  <a:lnTo>
                    <a:pt x="911" y="229"/>
                  </a:lnTo>
                  <a:lnTo>
                    <a:pt x="913" y="223"/>
                  </a:lnTo>
                  <a:lnTo>
                    <a:pt x="914" y="217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5" y="206"/>
                  </a:lnTo>
                  <a:lnTo>
                    <a:pt x="914" y="202"/>
                  </a:lnTo>
                  <a:lnTo>
                    <a:pt x="909" y="194"/>
                  </a:lnTo>
                  <a:lnTo>
                    <a:pt x="911" y="194"/>
                  </a:lnTo>
                  <a:lnTo>
                    <a:pt x="911" y="194"/>
                  </a:lnTo>
                  <a:lnTo>
                    <a:pt x="903" y="183"/>
                  </a:lnTo>
                  <a:lnTo>
                    <a:pt x="896" y="174"/>
                  </a:lnTo>
                  <a:lnTo>
                    <a:pt x="887" y="166"/>
                  </a:lnTo>
                  <a:lnTo>
                    <a:pt x="879" y="158"/>
                  </a:lnTo>
                  <a:lnTo>
                    <a:pt x="869" y="152"/>
                  </a:lnTo>
                  <a:lnTo>
                    <a:pt x="858" y="146"/>
                  </a:lnTo>
                  <a:lnTo>
                    <a:pt x="847" y="141"/>
                  </a:lnTo>
                  <a:lnTo>
                    <a:pt x="836" y="138"/>
                  </a:lnTo>
                  <a:lnTo>
                    <a:pt x="836" y="138"/>
                  </a:lnTo>
                  <a:lnTo>
                    <a:pt x="831" y="123"/>
                  </a:lnTo>
                  <a:lnTo>
                    <a:pt x="825" y="110"/>
                  </a:lnTo>
                  <a:lnTo>
                    <a:pt x="818" y="96"/>
                  </a:lnTo>
                  <a:lnTo>
                    <a:pt x="811" y="84"/>
                  </a:lnTo>
                  <a:lnTo>
                    <a:pt x="811" y="84"/>
                  </a:lnTo>
                  <a:lnTo>
                    <a:pt x="824" y="80"/>
                  </a:lnTo>
                  <a:lnTo>
                    <a:pt x="837" y="77"/>
                  </a:lnTo>
                  <a:lnTo>
                    <a:pt x="852" y="74"/>
                  </a:lnTo>
                  <a:lnTo>
                    <a:pt x="865" y="74"/>
                  </a:lnTo>
                  <a:lnTo>
                    <a:pt x="865" y="74"/>
                  </a:lnTo>
                  <a:lnTo>
                    <a:pt x="882" y="75"/>
                  </a:lnTo>
                  <a:lnTo>
                    <a:pt x="898" y="78"/>
                  </a:lnTo>
                  <a:lnTo>
                    <a:pt x="913" y="82"/>
                  </a:lnTo>
                  <a:lnTo>
                    <a:pt x="928" y="86"/>
                  </a:lnTo>
                  <a:lnTo>
                    <a:pt x="942" y="94"/>
                  </a:lnTo>
                  <a:lnTo>
                    <a:pt x="956" y="101"/>
                  </a:lnTo>
                  <a:lnTo>
                    <a:pt x="968" y="111"/>
                  </a:lnTo>
                  <a:lnTo>
                    <a:pt x="979" y="121"/>
                  </a:lnTo>
                  <a:lnTo>
                    <a:pt x="990" y="133"/>
                  </a:lnTo>
                  <a:lnTo>
                    <a:pt x="998" y="145"/>
                  </a:lnTo>
                  <a:lnTo>
                    <a:pt x="1007" y="158"/>
                  </a:lnTo>
                  <a:lnTo>
                    <a:pt x="1013" y="172"/>
                  </a:lnTo>
                  <a:lnTo>
                    <a:pt x="1019" y="186"/>
                  </a:lnTo>
                  <a:lnTo>
                    <a:pt x="1023" y="202"/>
                  </a:lnTo>
                  <a:lnTo>
                    <a:pt x="1025" y="218"/>
                  </a:lnTo>
                  <a:lnTo>
                    <a:pt x="1026" y="234"/>
                  </a:lnTo>
                  <a:lnTo>
                    <a:pt x="1026" y="234"/>
                  </a:lnTo>
                  <a:lnTo>
                    <a:pt x="1025" y="255"/>
                  </a:lnTo>
                  <a:lnTo>
                    <a:pt x="1020" y="274"/>
                  </a:lnTo>
                  <a:lnTo>
                    <a:pt x="1014" y="294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992" y="305"/>
                  </a:lnTo>
                  <a:lnTo>
                    <a:pt x="978" y="300"/>
                  </a:lnTo>
                  <a:lnTo>
                    <a:pt x="962" y="297"/>
                  </a:lnTo>
                  <a:lnTo>
                    <a:pt x="946" y="296"/>
                  </a:lnTo>
                  <a:lnTo>
                    <a:pt x="946" y="296"/>
                  </a:lnTo>
                  <a:lnTo>
                    <a:pt x="934" y="297"/>
                  </a:lnTo>
                  <a:lnTo>
                    <a:pt x="921" y="300"/>
                  </a:lnTo>
                  <a:lnTo>
                    <a:pt x="911" y="302"/>
                  </a:lnTo>
                  <a:lnTo>
                    <a:pt x="898" y="307"/>
                  </a:lnTo>
                  <a:lnTo>
                    <a:pt x="887" y="312"/>
                  </a:lnTo>
                  <a:lnTo>
                    <a:pt x="878" y="318"/>
                  </a:lnTo>
                  <a:lnTo>
                    <a:pt x="868" y="326"/>
                  </a:lnTo>
                  <a:lnTo>
                    <a:pt x="858" y="334"/>
                  </a:lnTo>
                  <a:lnTo>
                    <a:pt x="858" y="334"/>
                  </a:lnTo>
                  <a:lnTo>
                    <a:pt x="858" y="335"/>
                  </a:lnTo>
                  <a:lnTo>
                    <a:pt x="858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3" y="340"/>
                  </a:lnTo>
                  <a:lnTo>
                    <a:pt x="851" y="345"/>
                  </a:lnTo>
                  <a:lnTo>
                    <a:pt x="850" y="351"/>
                  </a:lnTo>
                  <a:lnTo>
                    <a:pt x="848" y="357"/>
                  </a:lnTo>
                  <a:lnTo>
                    <a:pt x="848" y="357"/>
                  </a:lnTo>
                  <a:lnTo>
                    <a:pt x="850" y="363"/>
                  </a:lnTo>
                  <a:lnTo>
                    <a:pt x="851" y="369"/>
                  </a:lnTo>
                  <a:lnTo>
                    <a:pt x="853" y="374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63" y="383"/>
                  </a:lnTo>
                  <a:lnTo>
                    <a:pt x="868" y="386"/>
                  </a:lnTo>
                  <a:lnTo>
                    <a:pt x="874" y="388"/>
                  </a:lnTo>
                  <a:lnTo>
                    <a:pt x="880" y="389"/>
                  </a:lnTo>
                  <a:lnTo>
                    <a:pt x="880" y="389"/>
                  </a:lnTo>
                  <a:lnTo>
                    <a:pt x="886" y="388"/>
                  </a:lnTo>
                  <a:lnTo>
                    <a:pt x="892" y="386"/>
                  </a:lnTo>
                  <a:lnTo>
                    <a:pt x="897" y="383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12" y="371"/>
                  </a:lnTo>
                  <a:lnTo>
                    <a:pt x="923" y="365"/>
                  </a:lnTo>
                  <a:lnTo>
                    <a:pt x="935" y="361"/>
                  </a:lnTo>
                  <a:lnTo>
                    <a:pt x="947" y="360"/>
                  </a:lnTo>
                  <a:lnTo>
                    <a:pt x="947" y="360"/>
                  </a:lnTo>
                  <a:lnTo>
                    <a:pt x="959" y="361"/>
                  </a:lnTo>
                  <a:lnTo>
                    <a:pt x="971" y="365"/>
                  </a:lnTo>
                  <a:lnTo>
                    <a:pt x="982" y="371"/>
                  </a:lnTo>
                  <a:lnTo>
                    <a:pt x="992" y="378"/>
                  </a:lnTo>
                  <a:lnTo>
                    <a:pt x="992" y="378"/>
                  </a:lnTo>
                  <a:lnTo>
                    <a:pt x="1001" y="388"/>
                  </a:lnTo>
                  <a:lnTo>
                    <a:pt x="1007" y="399"/>
                  </a:lnTo>
                  <a:lnTo>
                    <a:pt x="1010" y="411"/>
                  </a:lnTo>
                  <a:lnTo>
                    <a:pt x="1012" y="423"/>
                  </a:lnTo>
                  <a:lnTo>
                    <a:pt x="1012" y="423"/>
                  </a:lnTo>
                  <a:lnTo>
                    <a:pt x="1010" y="435"/>
                  </a:lnTo>
                  <a:lnTo>
                    <a:pt x="1007" y="446"/>
                  </a:lnTo>
                  <a:lnTo>
                    <a:pt x="1002" y="45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9"/>
                  </a:lnTo>
                  <a:lnTo>
                    <a:pt x="993" y="469"/>
                  </a:lnTo>
                  <a:lnTo>
                    <a:pt x="989" y="474"/>
                  </a:lnTo>
                  <a:lnTo>
                    <a:pt x="986" y="479"/>
                  </a:lnTo>
                  <a:lnTo>
                    <a:pt x="985" y="485"/>
                  </a:lnTo>
                  <a:lnTo>
                    <a:pt x="984" y="491"/>
                  </a:lnTo>
                  <a:lnTo>
                    <a:pt x="984" y="491"/>
                  </a:lnTo>
                  <a:lnTo>
                    <a:pt x="985" y="498"/>
                  </a:lnTo>
                  <a:lnTo>
                    <a:pt x="986" y="504"/>
                  </a:lnTo>
                  <a:lnTo>
                    <a:pt x="989" y="508"/>
                  </a:lnTo>
                  <a:lnTo>
                    <a:pt x="993" y="513"/>
                  </a:lnTo>
                  <a:lnTo>
                    <a:pt x="993" y="513"/>
                  </a:lnTo>
                  <a:lnTo>
                    <a:pt x="998" y="517"/>
                  </a:lnTo>
                  <a:lnTo>
                    <a:pt x="1003" y="521"/>
                  </a:lnTo>
                  <a:lnTo>
                    <a:pt x="1009" y="522"/>
                  </a:lnTo>
                  <a:lnTo>
                    <a:pt x="1015" y="523"/>
                  </a:lnTo>
                  <a:lnTo>
                    <a:pt x="1015" y="523"/>
                  </a:lnTo>
                  <a:lnTo>
                    <a:pt x="1021" y="522"/>
                  </a:lnTo>
                  <a:lnTo>
                    <a:pt x="1028" y="521"/>
                  </a:lnTo>
                  <a:lnTo>
                    <a:pt x="1032" y="517"/>
                  </a:lnTo>
                  <a:lnTo>
                    <a:pt x="1037" y="513"/>
                  </a:lnTo>
                  <a:lnTo>
                    <a:pt x="1037" y="513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47" y="502"/>
                  </a:lnTo>
                  <a:lnTo>
                    <a:pt x="1054" y="493"/>
                  </a:lnTo>
                  <a:lnTo>
                    <a:pt x="1062" y="482"/>
                  </a:lnTo>
                  <a:lnTo>
                    <a:pt x="1067" y="471"/>
                  </a:lnTo>
                  <a:lnTo>
                    <a:pt x="1070" y="458"/>
                  </a:lnTo>
                  <a:lnTo>
                    <a:pt x="1074" y="446"/>
                  </a:lnTo>
                  <a:lnTo>
                    <a:pt x="1075" y="434"/>
                  </a:lnTo>
                  <a:lnTo>
                    <a:pt x="1075" y="422"/>
                  </a:lnTo>
                  <a:lnTo>
                    <a:pt x="1075" y="422"/>
                  </a:lnTo>
                  <a:lnTo>
                    <a:pt x="1074" y="404"/>
                  </a:lnTo>
                  <a:lnTo>
                    <a:pt x="1069" y="386"/>
                  </a:lnTo>
                  <a:lnTo>
                    <a:pt x="1063" y="369"/>
                  </a:lnTo>
                  <a:lnTo>
                    <a:pt x="1053" y="354"/>
                  </a:lnTo>
                  <a:lnTo>
                    <a:pt x="1053" y="354"/>
                  </a:lnTo>
                  <a:lnTo>
                    <a:pt x="1062" y="340"/>
                  </a:lnTo>
                  <a:lnTo>
                    <a:pt x="1069" y="326"/>
                  </a:lnTo>
                  <a:lnTo>
                    <a:pt x="1075" y="311"/>
                  </a:lnTo>
                  <a:lnTo>
                    <a:pt x="1080" y="296"/>
                  </a:lnTo>
                  <a:lnTo>
                    <a:pt x="1084" y="282"/>
                  </a:lnTo>
                  <a:lnTo>
                    <a:pt x="1087" y="266"/>
                  </a:lnTo>
                  <a:lnTo>
                    <a:pt x="1088" y="250"/>
                  </a:lnTo>
                  <a:lnTo>
                    <a:pt x="1090" y="234"/>
                  </a:lnTo>
                  <a:lnTo>
                    <a:pt x="1090" y="234"/>
                  </a:lnTo>
                  <a:lnTo>
                    <a:pt x="1088" y="213"/>
                  </a:lnTo>
                  <a:lnTo>
                    <a:pt x="1085" y="193"/>
                  </a:lnTo>
                  <a:lnTo>
                    <a:pt x="1080" y="173"/>
                  </a:lnTo>
                  <a:lnTo>
                    <a:pt x="1074" y="155"/>
                  </a:lnTo>
                  <a:lnTo>
                    <a:pt x="1074" y="155"/>
                  </a:lnTo>
                  <a:lnTo>
                    <a:pt x="1092" y="156"/>
                  </a:lnTo>
                  <a:lnTo>
                    <a:pt x="1102" y="158"/>
                  </a:lnTo>
                  <a:lnTo>
                    <a:pt x="1110" y="161"/>
                  </a:lnTo>
                  <a:lnTo>
                    <a:pt x="1119" y="163"/>
                  </a:lnTo>
                  <a:lnTo>
                    <a:pt x="1127" y="168"/>
                  </a:lnTo>
                  <a:lnTo>
                    <a:pt x="1135" y="173"/>
                  </a:lnTo>
                  <a:lnTo>
                    <a:pt x="1142" y="178"/>
                  </a:lnTo>
                  <a:lnTo>
                    <a:pt x="1142" y="178"/>
                  </a:lnTo>
                  <a:lnTo>
                    <a:pt x="1151" y="185"/>
                  </a:lnTo>
                  <a:lnTo>
                    <a:pt x="1158" y="194"/>
                  </a:lnTo>
                  <a:lnTo>
                    <a:pt x="1165" y="202"/>
                  </a:lnTo>
                  <a:lnTo>
                    <a:pt x="1171" y="211"/>
                  </a:lnTo>
                  <a:lnTo>
                    <a:pt x="1171" y="211"/>
                  </a:lnTo>
                  <a:lnTo>
                    <a:pt x="1162" y="214"/>
                  </a:lnTo>
                  <a:lnTo>
                    <a:pt x="1152" y="218"/>
                  </a:lnTo>
                  <a:lnTo>
                    <a:pt x="1152" y="218"/>
                  </a:lnTo>
                  <a:lnTo>
                    <a:pt x="1136" y="227"/>
                  </a:lnTo>
                  <a:lnTo>
                    <a:pt x="1136" y="227"/>
                  </a:lnTo>
                  <a:lnTo>
                    <a:pt x="1135" y="228"/>
                  </a:lnTo>
                  <a:lnTo>
                    <a:pt x="1135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0" y="232"/>
                  </a:lnTo>
                  <a:lnTo>
                    <a:pt x="1130" y="232"/>
                  </a:lnTo>
                  <a:lnTo>
                    <a:pt x="1126" y="236"/>
                  </a:lnTo>
                  <a:lnTo>
                    <a:pt x="1124" y="241"/>
                  </a:lnTo>
                  <a:lnTo>
                    <a:pt x="1121" y="247"/>
                  </a:lnTo>
                  <a:lnTo>
                    <a:pt x="1121" y="254"/>
                  </a:lnTo>
                  <a:lnTo>
                    <a:pt x="1121" y="254"/>
                  </a:lnTo>
                  <a:lnTo>
                    <a:pt x="1121" y="260"/>
                  </a:lnTo>
                  <a:lnTo>
                    <a:pt x="1124" y="266"/>
                  </a:lnTo>
                  <a:lnTo>
                    <a:pt x="1126" y="271"/>
                  </a:lnTo>
                  <a:lnTo>
                    <a:pt x="1130" y="275"/>
                  </a:lnTo>
                  <a:lnTo>
                    <a:pt x="1130" y="275"/>
                  </a:lnTo>
                  <a:lnTo>
                    <a:pt x="1135" y="280"/>
                  </a:lnTo>
                  <a:lnTo>
                    <a:pt x="1141" y="283"/>
                  </a:lnTo>
                  <a:lnTo>
                    <a:pt x="1146" y="284"/>
                  </a:lnTo>
                  <a:lnTo>
                    <a:pt x="1152" y="285"/>
                  </a:lnTo>
                  <a:lnTo>
                    <a:pt x="1152" y="285"/>
                  </a:lnTo>
                  <a:lnTo>
                    <a:pt x="1160" y="284"/>
                  </a:lnTo>
                  <a:lnTo>
                    <a:pt x="1168" y="280"/>
                  </a:lnTo>
                  <a:lnTo>
                    <a:pt x="1169" y="282"/>
                  </a:lnTo>
                  <a:lnTo>
                    <a:pt x="1169" y="282"/>
                  </a:lnTo>
                  <a:lnTo>
                    <a:pt x="1179" y="275"/>
                  </a:lnTo>
                  <a:lnTo>
                    <a:pt x="1179" y="275"/>
                  </a:lnTo>
                  <a:lnTo>
                    <a:pt x="1188" y="272"/>
                  </a:lnTo>
                  <a:lnTo>
                    <a:pt x="1198" y="268"/>
                  </a:lnTo>
                  <a:lnTo>
                    <a:pt x="1208" y="267"/>
                  </a:lnTo>
                  <a:lnTo>
                    <a:pt x="1218" y="266"/>
                  </a:lnTo>
                  <a:lnTo>
                    <a:pt x="1227" y="266"/>
                  </a:lnTo>
                  <a:lnTo>
                    <a:pt x="1238" y="267"/>
                  </a:lnTo>
                  <a:lnTo>
                    <a:pt x="1248" y="268"/>
                  </a:lnTo>
                  <a:lnTo>
                    <a:pt x="1258" y="272"/>
                  </a:lnTo>
                  <a:lnTo>
                    <a:pt x="1258" y="272"/>
                  </a:lnTo>
                  <a:lnTo>
                    <a:pt x="1268" y="275"/>
                  </a:lnTo>
                  <a:lnTo>
                    <a:pt x="1276" y="280"/>
                  </a:lnTo>
                  <a:lnTo>
                    <a:pt x="1285" y="286"/>
                  </a:lnTo>
                  <a:lnTo>
                    <a:pt x="1292" y="293"/>
                  </a:lnTo>
                  <a:lnTo>
                    <a:pt x="1299" y="300"/>
                  </a:lnTo>
                  <a:lnTo>
                    <a:pt x="1305" y="307"/>
                  </a:lnTo>
                  <a:lnTo>
                    <a:pt x="1312" y="316"/>
                  </a:lnTo>
                  <a:lnTo>
                    <a:pt x="1316" y="324"/>
                  </a:lnTo>
                  <a:lnTo>
                    <a:pt x="1316" y="324"/>
                  </a:lnTo>
                  <a:lnTo>
                    <a:pt x="1323" y="340"/>
                  </a:lnTo>
                  <a:lnTo>
                    <a:pt x="1325" y="356"/>
                  </a:lnTo>
                  <a:lnTo>
                    <a:pt x="1325" y="356"/>
                  </a:lnTo>
                  <a:lnTo>
                    <a:pt x="1313" y="355"/>
                  </a:lnTo>
                  <a:lnTo>
                    <a:pt x="1313" y="355"/>
                  </a:lnTo>
                  <a:lnTo>
                    <a:pt x="1298" y="356"/>
                  </a:lnTo>
                  <a:lnTo>
                    <a:pt x="1285" y="357"/>
                  </a:lnTo>
                  <a:lnTo>
                    <a:pt x="1271" y="361"/>
                  </a:lnTo>
                  <a:lnTo>
                    <a:pt x="1259" y="365"/>
                  </a:lnTo>
                  <a:lnTo>
                    <a:pt x="1246" y="369"/>
                  </a:lnTo>
                  <a:lnTo>
                    <a:pt x="1235" y="376"/>
                  </a:lnTo>
                  <a:lnTo>
                    <a:pt x="1223" y="383"/>
                  </a:lnTo>
                  <a:lnTo>
                    <a:pt x="1212" y="390"/>
                  </a:lnTo>
                  <a:lnTo>
                    <a:pt x="1202" y="399"/>
                  </a:lnTo>
                  <a:lnTo>
                    <a:pt x="1193" y="408"/>
                  </a:lnTo>
                  <a:lnTo>
                    <a:pt x="1185" y="418"/>
                  </a:lnTo>
                  <a:lnTo>
                    <a:pt x="1176" y="429"/>
                  </a:lnTo>
                  <a:lnTo>
                    <a:pt x="1170" y="440"/>
                  </a:lnTo>
                  <a:lnTo>
                    <a:pt x="1164" y="452"/>
                  </a:lnTo>
                  <a:lnTo>
                    <a:pt x="1159" y="465"/>
                  </a:lnTo>
                  <a:lnTo>
                    <a:pt x="1154" y="478"/>
                  </a:lnTo>
                  <a:lnTo>
                    <a:pt x="1154" y="478"/>
                  </a:lnTo>
                  <a:lnTo>
                    <a:pt x="1145" y="483"/>
                  </a:lnTo>
                  <a:lnTo>
                    <a:pt x="1134" y="488"/>
                  </a:lnTo>
                  <a:lnTo>
                    <a:pt x="1125" y="495"/>
                  </a:lnTo>
                  <a:lnTo>
                    <a:pt x="1117" y="502"/>
                  </a:lnTo>
                  <a:lnTo>
                    <a:pt x="1117" y="502"/>
                  </a:lnTo>
                  <a:lnTo>
                    <a:pt x="1108" y="511"/>
                  </a:lnTo>
                  <a:lnTo>
                    <a:pt x="1101" y="521"/>
                  </a:lnTo>
                  <a:lnTo>
                    <a:pt x="1096" y="532"/>
                  </a:lnTo>
                  <a:lnTo>
                    <a:pt x="1091" y="543"/>
                  </a:lnTo>
                  <a:lnTo>
                    <a:pt x="1091" y="543"/>
                  </a:lnTo>
                  <a:lnTo>
                    <a:pt x="1090" y="549"/>
                  </a:lnTo>
                  <a:lnTo>
                    <a:pt x="1090" y="555"/>
                  </a:lnTo>
                  <a:lnTo>
                    <a:pt x="1091" y="561"/>
                  </a:lnTo>
                  <a:lnTo>
                    <a:pt x="1093" y="567"/>
                  </a:lnTo>
                  <a:lnTo>
                    <a:pt x="1097" y="572"/>
                  </a:lnTo>
                  <a:lnTo>
                    <a:pt x="1101" y="577"/>
                  </a:lnTo>
                  <a:lnTo>
                    <a:pt x="1106" y="580"/>
                  </a:lnTo>
                  <a:lnTo>
                    <a:pt x="1112" y="583"/>
                  </a:lnTo>
                  <a:lnTo>
                    <a:pt x="1112" y="583"/>
                  </a:lnTo>
                  <a:lnTo>
                    <a:pt x="1118" y="584"/>
                  </a:lnTo>
                  <a:lnTo>
                    <a:pt x="1124" y="584"/>
                  </a:lnTo>
                  <a:lnTo>
                    <a:pt x="1130" y="583"/>
                  </a:lnTo>
                  <a:lnTo>
                    <a:pt x="1136" y="580"/>
                  </a:lnTo>
                  <a:lnTo>
                    <a:pt x="1141" y="577"/>
                  </a:lnTo>
                  <a:lnTo>
                    <a:pt x="1145" y="573"/>
                  </a:lnTo>
                  <a:lnTo>
                    <a:pt x="1148" y="568"/>
                  </a:lnTo>
                  <a:lnTo>
                    <a:pt x="1151" y="562"/>
                  </a:lnTo>
                  <a:lnTo>
                    <a:pt x="1151" y="562"/>
                  </a:lnTo>
                  <a:lnTo>
                    <a:pt x="1154" y="554"/>
                  </a:lnTo>
                  <a:lnTo>
                    <a:pt x="1160" y="546"/>
                  </a:lnTo>
                  <a:lnTo>
                    <a:pt x="1160" y="546"/>
                  </a:lnTo>
                  <a:lnTo>
                    <a:pt x="1166" y="543"/>
                  </a:lnTo>
                  <a:lnTo>
                    <a:pt x="1173" y="539"/>
                  </a:lnTo>
                  <a:lnTo>
                    <a:pt x="1180" y="537"/>
                  </a:lnTo>
                  <a:lnTo>
                    <a:pt x="1187" y="537"/>
                  </a:lnTo>
                  <a:lnTo>
                    <a:pt x="1195" y="537"/>
                  </a:lnTo>
                  <a:lnTo>
                    <a:pt x="1202" y="539"/>
                  </a:lnTo>
                  <a:lnTo>
                    <a:pt x="1208" y="543"/>
                  </a:lnTo>
                  <a:lnTo>
                    <a:pt x="1214" y="546"/>
                  </a:lnTo>
                  <a:lnTo>
                    <a:pt x="1214" y="546"/>
                  </a:lnTo>
                  <a:lnTo>
                    <a:pt x="1220" y="554"/>
                  </a:lnTo>
                  <a:lnTo>
                    <a:pt x="1224" y="562"/>
                  </a:lnTo>
                  <a:lnTo>
                    <a:pt x="1224" y="562"/>
                  </a:lnTo>
                  <a:lnTo>
                    <a:pt x="1225" y="567"/>
                  </a:lnTo>
                  <a:lnTo>
                    <a:pt x="1229" y="571"/>
                  </a:lnTo>
                  <a:lnTo>
                    <a:pt x="1231" y="574"/>
                  </a:lnTo>
                  <a:lnTo>
                    <a:pt x="1235" y="578"/>
                  </a:lnTo>
                  <a:lnTo>
                    <a:pt x="1240" y="580"/>
                  </a:lnTo>
                  <a:lnTo>
                    <a:pt x="1243" y="583"/>
                  </a:lnTo>
                  <a:lnTo>
                    <a:pt x="1248" y="584"/>
                  </a:lnTo>
                  <a:lnTo>
                    <a:pt x="1253" y="584"/>
                  </a:lnTo>
                  <a:lnTo>
                    <a:pt x="1253" y="584"/>
                  </a:lnTo>
                  <a:lnTo>
                    <a:pt x="1258" y="584"/>
                  </a:lnTo>
                  <a:lnTo>
                    <a:pt x="1263" y="583"/>
                  </a:lnTo>
                  <a:lnTo>
                    <a:pt x="1263" y="583"/>
                  </a:lnTo>
                  <a:lnTo>
                    <a:pt x="1269" y="580"/>
                  </a:lnTo>
                  <a:lnTo>
                    <a:pt x="1274" y="577"/>
                  </a:lnTo>
                  <a:lnTo>
                    <a:pt x="1279" y="572"/>
                  </a:lnTo>
                  <a:lnTo>
                    <a:pt x="1281" y="567"/>
                  </a:lnTo>
                  <a:lnTo>
                    <a:pt x="1284" y="561"/>
                  </a:lnTo>
                  <a:lnTo>
                    <a:pt x="1285" y="555"/>
                  </a:lnTo>
                  <a:lnTo>
                    <a:pt x="1285" y="549"/>
                  </a:lnTo>
                  <a:lnTo>
                    <a:pt x="1284" y="543"/>
                  </a:lnTo>
                  <a:lnTo>
                    <a:pt x="1284" y="543"/>
                  </a:lnTo>
                  <a:lnTo>
                    <a:pt x="1279" y="532"/>
                  </a:lnTo>
                  <a:lnTo>
                    <a:pt x="1274" y="521"/>
                  </a:lnTo>
                  <a:lnTo>
                    <a:pt x="1266" y="511"/>
                  </a:lnTo>
                  <a:lnTo>
                    <a:pt x="1259" y="502"/>
                  </a:lnTo>
                  <a:lnTo>
                    <a:pt x="1259" y="502"/>
                  </a:lnTo>
                  <a:lnTo>
                    <a:pt x="1251" y="495"/>
                  </a:lnTo>
                  <a:lnTo>
                    <a:pt x="1241" y="488"/>
                  </a:lnTo>
                  <a:lnTo>
                    <a:pt x="1231" y="483"/>
                  </a:lnTo>
                  <a:lnTo>
                    <a:pt x="1221" y="479"/>
                  </a:lnTo>
                  <a:lnTo>
                    <a:pt x="1221" y="479"/>
                  </a:lnTo>
                  <a:lnTo>
                    <a:pt x="1229" y="466"/>
                  </a:lnTo>
                  <a:lnTo>
                    <a:pt x="1236" y="455"/>
                  </a:lnTo>
                  <a:lnTo>
                    <a:pt x="1246" y="444"/>
                  </a:lnTo>
                  <a:lnTo>
                    <a:pt x="1258" y="435"/>
                  </a:lnTo>
                  <a:lnTo>
                    <a:pt x="1270" y="428"/>
                  </a:lnTo>
                  <a:lnTo>
                    <a:pt x="1284" y="423"/>
                  </a:lnTo>
                  <a:lnTo>
                    <a:pt x="1298" y="419"/>
                  </a:lnTo>
                  <a:lnTo>
                    <a:pt x="1313" y="418"/>
                  </a:lnTo>
                  <a:lnTo>
                    <a:pt x="1313" y="418"/>
                  </a:lnTo>
                  <a:lnTo>
                    <a:pt x="1323" y="419"/>
                  </a:lnTo>
                  <a:lnTo>
                    <a:pt x="1332" y="421"/>
                  </a:lnTo>
                  <a:lnTo>
                    <a:pt x="1341" y="423"/>
                  </a:lnTo>
                  <a:lnTo>
                    <a:pt x="1351" y="426"/>
                  </a:lnTo>
                  <a:lnTo>
                    <a:pt x="1359" y="429"/>
                  </a:lnTo>
                  <a:lnTo>
                    <a:pt x="1366" y="434"/>
                  </a:lnTo>
                  <a:lnTo>
                    <a:pt x="1374" y="440"/>
                  </a:lnTo>
                  <a:lnTo>
                    <a:pt x="1381" y="446"/>
                  </a:lnTo>
                  <a:lnTo>
                    <a:pt x="1387" y="452"/>
                  </a:lnTo>
                  <a:lnTo>
                    <a:pt x="1393" y="460"/>
                  </a:lnTo>
                  <a:lnTo>
                    <a:pt x="1398" y="467"/>
                  </a:lnTo>
                  <a:lnTo>
                    <a:pt x="1403" y="476"/>
                  </a:lnTo>
                  <a:lnTo>
                    <a:pt x="1407" y="484"/>
                  </a:lnTo>
                  <a:lnTo>
                    <a:pt x="1409" y="493"/>
                  </a:lnTo>
                  <a:lnTo>
                    <a:pt x="1412" y="502"/>
                  </a:lnTo>
                  <a:lnTo>
                    <a:pt x="1413" y="512"/>
                  </a:lnTo>
                  <a:lnTo>
                    <a:pt x="1413" y="512"/>
                  </a:lnTo>
                  <a:lnTo>
                    <a:pt x="1408" y="511"/>
                  </a:lnTo>
                  <a:lnTo>
                    <a:pt x="1408" y="511"/>
                  </a:lnTo>
                  <a:lnTo>
                    <a:pt x="1391" y="513"/>
                  </a:lnTo>
                  <a:lnTo>
                    <a:pt x="1375" y="517"/>
                  </a:lnTo>
                  <a:lnTo>
                    <a:pt x="1359" y="523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1" y="535"/>
                  </a:lnTo>
                  <a:lnTo>
                    <a:pt x="1341" y="535"/>
                  </a:lnTo>
                  <a:lnTo>
                    <a:pt x="1337" y="540"/>
                  </a:lnTo>
                  <a:lnTo>
                    <a:pt x="1335" y="545"/>
                  </a:lnTo>
                  <a:lnTo>
                    <a:pt x="1332" y="551"/>
                  </a:lnTo>
                  <a:lnTo>
                    <a:pt x="1332" y="557"/>
                  </a:lnTo>
                  <a:lnTo>
                    <a:pt x="1332" y="557"/>
                  </a:lnTo>
                  <a:lnTo>
                    <a:pt x="1332" y="563"/>
                  </a:lnTo>
                  <a:lnTo>
                    <a:pt x="1335" y="569"/>
                  </a:lnTo>
                  <a:lnTo>
                    <a:pt x="1337" y="576"/>
                  </a:lnTo>
                  <a:lnTo>
                    <a:pt x="1341" y="580"/>
                  </a:lnTo>
                  <a:lnTo>
                    <a:pt x="1341" y="580"/>
                  </a:lnTo>
                  <a:lnTo>
                    <a:pt x="1346" y="584"/>
                  </a:lnTo>
                  <a:lnTo>
                    <a:pt x="1351" y="587"/>
                  </a:lnTo>
                  <a:lnTo>
                    <a:pt x="1357" y="589"/>
                  </a:lnTo>
                  <a:lnTo>
                    <a:pt x="1363" y="589"/>
                  </a:lnTo>
                  <a:lnTo>
                    <a:pt x="1363" y="589"/>
                  </a:lnTo>
                  <a:lnTo>
                    <a:pt x="1371" y="588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85" y="582"/>
                  </a:lnTo>
                  <a:lnTo>
                    <a:pt x="1392" y="578"/>
                  </a:lnTo>
                  <a:lnTo>
                    <a:pt x="1401" y="576"/>
                  </a:lnTo>
                  <a:lnTo>
                    <a:pt x="1408" y="574"/>
                  </a:lnTo>
                  <a:lnTo>
                    <a:pt x="1408" y="574"/>
                  </a:lnTo>
                  <a:lnTo>
                    <a:pt x="1418" y="576"/>
                  </a:lnTo>
                  <a:lnTo>
                    <a:pt x="1426" y="578"/>
                  </a:lnTo>
                  <a:lnTo>
                    <a:pt x="1433" y="583"/>
                  </a:lnTo>
                  <a:lnTo>
                    <a:pt x="1440" y="588"/>
                  </a:lnTo>
                  <a:lnTo>
                    <a:pt x="1446" y="594"/>
                  </a:lnTo>
                  <a:lnTo>
                    <a:pt x="1449" y="602"/>
                  </a:lnTo>
                  <a:lnTo>
                    <a:pt x="1452" y="611"/>
                  </a:lnTo>
                  <a:lnTo>
                    <a:pt x="1453" y="620"/>
                  </a:lnTo>
                  <a:lnTo>
                    <a:pt x="1453" y="620"/>
                  </a:lnTo>
                  <a:lnTo>
                    <a:pt x="1452" y="628"/>
                  </a:lnTo>
                  <a:lnTo>
                    <a:pt x="1449" y="637"/>
                  </a:lnTo>
                  <a:lnTo>
                    <a:pt x="1446" y="644"/>
                  </a:lnTo>
                  <a:lnTo>
                    <a:pt x="1440" y="651"/>
                  </a:lnTo>
                  <a:lnTo>
                    <a:pt x="1433" y="656"/>
                  </a:lnTo>
                  <a:lnTo>
                    <a:pt x="1426" y="661"/>
                  </a:lnTo>
                  <a:lnTo>
                    <a:pt x="1418" y="663"/>
                  </a:lnTo>
                  <a:lnTo>
                    <a:pt x="1408" y="665"/>
                  </a:lnTo>
                  <a:lnTo>
                    <a:pt x="1408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5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317373" y="52551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근본적으로 생각정리가 잘 되지 않는 이유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1</a:t>
            </a:r>
            <a:endParaRPr lang="ko-KR" altLang="en-US" sz="2000" b="1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06700" y="2401247"/>
            <a:ext cx="4737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생각정리를 머릿속에서만 한다 </a:t>
            </a:r>
            <a:endParaRPr lang="en-US" altLang="ko-KR" sz="2200" b="1" spc="-130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73130A-F49C-4BB6-B049-02EE804AB37D}"/>
              </a:ext>
            </a:extLst>
          </p:cNvPr>
          <p:cNvGrpSpPr/>
          <p:nvPr/>
        </p:nvGrpSpPr>
        <p:grpSpPr>
          <a:xfrm>
            <a:off x="811500" y="3159730"/>
            <a:ext cx="2027711" cy="2236812"/>
            <a:chOff x="446088" y="5724525"/>
            <a:chExt cx="1089025" cy="1236663"/>
          </a:xfrm>
        </p:grpSpPr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4D0305FE-2831-4CCE-969B-7C551C7A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13" y="5756275"/>
              <a:ext cx="1039813" cy="1181100"/>
            </a:xfrm>
            <a:custGeom>
              <a:avLst/>
              <a:gdLst>
                <a:gd name="T0" fmla="*/ 1097 w 1309"/>
                <a:gd name="T1" fmla="*/ 662 h 1488"/>
                <a:gd name="T2" fmla="*/ 1015 w 1309"/>
                <a:gd name="T3" fmla="*/ 691 h 1488"/>
                <a:gd name="T4" fmla="*/ 940 w 1309"/>
                <a:gd name="T5" fmla="*/ 806 h 1488"/>
                <a:gd name="T6" fmla="*/ 877 w 1309"/>
                <a:gd name="T7" fmla="*/ 905 h 1488"/>
                <a:gd name="T8" fmla="*/ 807 w 1309"/>
                <a:gd name="T9" fmla="*/ 933 h 1488"/>
                <a:gd name="T10" fmla="*/ 727 w 1309"/>
                <a:gd name="T11" fmla="*/ 924 h 1488"/>
                <a:gd name="T12" fmla="*/ 588 w 1309"/>
                <a:gd name="T13" fmla="*/ 867 h 1488"/>
                <a:gd name="T14" fmla="*/ 517 w 1309"/>
                <a:gd name="T15" fmla="*/ 770 h 1488"/>
                <a:gd name="T16" fmla="*/ 670 w 1309"/>
                <a:gd name="T17" fmla="*/ 719 h 1488"/>
                <a:gd name="T18" fmla="*/ 779 w 1309"/>
                <a:gd name="T19" fmla="*/ 623 h 1488"/>
                <a:gd name="T20" fmla="*/ 830 w 1309"/>
                <a:gd name="T21" fmla="*/ 480 h 1488"/>
                <a:gd name="T22" fmla="*/ 827 w 1309"/>
                <a:gd name="T23" fmla="*/ 384 h 1488"/>
                <a:gd name="T24" fmla="*/ 799 w 1309"/>
                <a:gd name="T25" fmla="*/ 283 h 1488"/>
                <a:gd name="T26" fmla="*/ 750 w 1309"/>
                <a:gd name="T27" fmla="*/ 191 h 1488"/>
                <a:gd name="T28" fmla="*/ 682 w 1309"/>
                <a:gd name="T29" fmla="*/ 111 h 1488"/>
                <a:gd name="T30" fmla="*/ 598 w 1309"/>
                <a:gd name="T31" fmla="*/ 49 h 1488"/>
                <a:gd name="T32" fmla="*/ 503 w 1309"/>
                <a:gd name="T33" fmla="*/ 11 h 1488"/>
                <a:gd name="T34" fmla="*/ 420 w 1309"/>
                <a:gd name="T35" fmla="*/ 0 h 1488"/>
                <a:gd name="T36" fmla="*/ 318 w 1309"/>
                <a:gd name="T37" fmla="*/ 17 h 1488"/>
                <a:gd name="T38" fmla="*/ 224 w 1309"/>
                <a:gd name="T39" fmla="*/ 60 h 1488"/>
                <a:gd name="T40" fmla="*/ 144 w 1309"/>
                <a:gd name="T41" fmla="*/ 126 h 1488"/>
                <a:gd name="T42" fmla="*/ 80 w 1309"/>
                <a:gd name="T43" fmla="*/ 209 h 1488"/>
                <a:gd name="T44" fmla="*/ 35 w 1309"/>
                <a:gd name="T45" fmla="*/ 303 h 1488"/>
                <a:gd name="T46" fmla="*/ 12 w 1309"/>
                <a:gd name="T47" fmla="*/ 404 h 1488"/>
                <a:gd name="T48" fmla="*/ 15 w 1309"/>
                <a:gd name="T49" fmla="*/ 511 h 1488"/>
                <a:gd name="T50" fmla="*/ 75 w 1309"/>
                <a:gd name="T51" fmla="*/ 641 h 1488"/>
                <a:gd name="T52" fmla="*/ 190 w 1309"/>
                <a:gd name="T53" fmla="*/ 729 h 1488"/>
                <a:gd name="T54" fmla="*/ 311 w 1309"/>
                <a:gd name="T55" fmla="*/ 815 h 1488"/>
                <a:gd name="T56" fmla="*/ 232 w 1309"/>
                <a:gd name="T57" fmla="*/ 832 h 1488"/>
                <a:gd name="T58" fmla="*/ 152 w 1309"/>
                <a:gd name="T59" fmla="*/ 872 h 1488"/>
                <a:gd name="T60" fmla="*/ 59 w 1309"/>
                <a:gd name="T61" fmla="*/ 970 h 1488"/>
                <a:gd name="T62" fmla="*/ 10 w 1309"/>
                <a:gd name="T63" fmla="*/ 1067 h 1488"/>
                <a:gd name="T64" fmla="*/ 0 w 1309"/>
                <a:gd name="T65" fmla="*/ 1182 h 1488"/>
                <a:gd name="T66" fmla="*/ 22 w 1309"/>
                <a:gd name="T67" fmla="*/ 1286 h 1488"/>
                <a:gd name="T68" fmla="*/ 73 w 1309"/>
                <a:gd name="T69" fmla="*/ 1355 h 1488"/>
                <a:gd name="T70" fmla="*/ 147 w 1309"/>
                <a:gd name="T71" fmla="*/ 1401 h 1488"/>
                <a:gd name="T72" fmla="*/ 237 w 1309"/>
                <a:gd name="T73" fmla="*/ 1423 h 1488"/>
                <a:gd name="T74" fmla="*/ 273 w 1309"/>
                <a:gd name="T75" fmla="*/ 1470 h 1488"/>
                <a:gd name="T76" fmla="*/ 398 w 1309"/>
                <a:gd name="T77" fmla="*/ 1488 h 1488"/>
                <a:gd name="T78" fmla="*/ 618 w 1309"/>
                <a:gd name="T79" fmla="*/ 1467 h 1488"/>
                <a:gd name="T80" fmla="*/ 681 w 1309"/>
                <a:gd name="T81" fmla="*/ 1104 h 1488"/>
                <a:gd name="T82" fmla="*/ 813 w 1309"/>
                <a:gd name="T83" fmla="*/ 1105 h 1488"/>
                <a:gd name="T84" fmla="*/ 915 w 1309"/>
                <a:gd name="T85" fmla="*/ 1074 h 1488"/>
                <a:gd name="T86" fmla="*/ 1002 w 1309"/>
                <a:gd name="T87" fmla="*/ 1015 h 1488"/>
                <a:gd name="T88" fmla="*/ 1072 w 1309"/>
                <a:gd name="T89" fmla="*/ 926 h 1488"/>
                <a:gd name="T90" fmla="*/ 1156 w 1309"/>
                <a:gd name="T91" fmla="*/ 909 h 1488"/>
                <a:gd name="T92" fmla="*/ 1250 w 1309"/>
                <a:gd name="T93" fmla="*/ 879 h 1488"/>
                <a:gd name="T94" fmla="*/ 1298 w 1309"/>
                <a:gd name="T95" fmla="*/ 832 h 1488"/>
                <a:gd name="T96" fmla="*/ 1308 w 1309"/>
                <a:gd name="T97" fmla="*/ 777 h 1488"/>
                <a:gd name="T98" fmla="*/ 1285 w 1309"/>
                <a:gd name="T99" fmla="*/ 725 h 1488"/>
                <a:gd name="T100" fmla="*/ 1233 w 1309"/>
                <a:gd name="T101" fmla="*/ 684 h 1488"/>
                <a:gd name="T102" fmla="*/ 1176 w 1309"/>
                <a:gd name="T103" fmla="*/ 668 h 1488"/>
                <a:gd name="T104" fmla="*/ 203 w 1309"/>
                <a:gd name="T105" fmla="*/ 1224 h 1488"/>
                <a:gd name="T106" fmla="*/ 158 w 1309"/>
                <a:gd name="T107" fmla="*/ 1179 h 1488"/>
                <a:gd name="T108" fmla="*/ 158 w 1309"/>
                <a:gd name="T109" fmla="*/ 1136 h 1488"/>
                <a:gd name="T110" fmla="*/ 200 w 1309"/>
                <a:gd name="T111" fmla="*/ 1080 h 1488"/>
                <a:gd name="T112" fmla="*/ 249 w 1309"/>
                <a:gd name="T113" fmla="*/ 1243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9" h="1488">
                  <a:moveTo>
                    <a:pt x="1176" y="668"/>
                  </a:moveTo>
                  <a:lnTo>
                    <a:pt x="1176" y="668"/>
                  </a:lnTo>
                  <a:lnTo>
                    <a:pt x="1146" y="663"/>
                  </a:lnTo>
                  <a:lnTo>
                    <a:pt x="1120" y="662"/>
                  </a:lnTo>
                  <a:lnTo>
                    <a:pt x="1097" y="662"/>
                  </a:lnTo>
                  <a:lnTo>
                    <a:pt x="1076" y="663"/>
                  </a:lnTo>
                  <a:lnTo>
                    <a:pt x="1058" y="668"/>
                  </a:lnTo>
                  <a:lnTo>
                    <a:pt x="1043" y="673"/>
                  </a:lnTo>
                  <a:lnTo>
                    <a:pt x="1027" y="682"/>
                  </a:lnTo>
                  <a:lnTo>
                    <a:pt x="1015" y="691"/>
                  </a:lnTo>
                  <a:lnTo>
                    <a:pt x="1002" y="705"/>
                  </a:lnTo>
                  <a:lnTo>
                    <a:pt x="989" y="719"/>
                  </a:lnTo>
                  <a:lnTo>
                    <a:pt x="978" y="738"/>
                  </a:lnTo>
                  <a:lnTo>
                    <a:pt x="966" y="757"/>
                  </a:lnTo>
                  <a:lnTo>
                    <a:pt x="940" y="806"/>
                  </a:lnTo>
                  <a:lnTo>
                    <a:pt x="908" y="867"/>
                  </a:lnTo>
                  <a:lnTo>
                    <a:pt x="908" y="867"/>
                  </a:lnTo>
                  <a:lnTo>
                    <a:pt x="900" y="881"/>
                  </a:lnTo>
                  <a:lnTo>
                    <a:pt x="888" y="895"/>
                  </a:lnTo>
                  <a:lnTo>
                    <a:pt x="877" y="905"/>
                  </a:lnTo>
                  <a:lnTo>
                    <a:pt x="865" y="914"/>
                  </a:lnTo>
                  <a:lnTo>
                    <a:pt x="852" y="921"/>
                  </a:lnTo>
                  <a:lnTo>
                    <a:pt x="838" y="927"/>
                  </a:lnTo>
                  <a:lnTo>
                    <a:pt x="823" y="930"/>
                  </a:lnTo>
                  <a:lnTo>
                    <a:pt x="807" y="933"/>
                  </a:lnTo>
                  <a:lnTo>
                    <a:pt x="792" y="934"/>
                  </a:lnTo>
                  <a:lnTo>
                    <a:pt x="776" y="933"/>
                  </a:lnTo>
                  <a:lnTo>
                    <a:pt x="759" y="931"/>
                  </a:lnTo>
                  <a:lnTo>
                    <a:pt x="744" y="928"/>
                  </a:lnTo>
                  <a:lnTo>
                    <a:pt x="727" y="924"/>
                  </a:lnTo>
                  <a:lnTo>
                    <a:pt x="710" y="920"/>
                  </a:lnTo>
                  <a:lnTo>
                    <a:pt x="678" y="909"/>
                  </a:lnTo>
                  <a:lnTo>
                    <a:pt x="646" y="896"/>
                  </a:lnTo>
                  <a:lnTo>
                    <a:pt x="617" y="881"/>
                  </a:lnTo>
                  <a:lnTo>
                    <a:pt x="588" y="867"/>
                  </a:lnTo>
                  <a:lnTo>
                    <a:pt x="565" y="853"/>
                  </a:lnTo>
                  <a:lnTo>
                    <a:pt x="530" y="830"/>
                  </a:lnTo>
                  <a:lnTo>
                    <a:pt x="517" y="820"/>
                  </a:lnTo>
                  <a:lnTo>
                    <a:pt x="517" y="770"/>
                  </a:lnTo>
                  <a:lnTo>
                    <a:pt x="517" y="770"/>
                  </a:lnTo>
                  <a:lnTo>
                    <a:pt x="551" y="763"/>
                  </a:lnTo>
                  <a:lnTo>
                    <a:pt x="581" y="756"/>
                  </a:lnTo>
                  <a:lnTo>
                    <a:pt x="612" y="745"/>
                  </a:lnTo>
                  <a:lnTo>
                    <a:pt x="642" y="734"/>
                  </a:lnTo>
                  <a:lnTo>
                    <a:pt x="670" y="719"/>
                  </a:lnTo>
                  <a:lnTo>
                    <a:pt x="695" y="704"/>
                  </a:lnTo>
                  <a:lnTo>
                    <a:pt x="720" y="686"/>
                  </a:lnTo>
                  <a:lnTo>
                    <a:pt x="741" y="666"/>
                  </a:lnTo>
                  <a:lnTo>
                    <a:pt x="761" y="645"/>
                  </a:lnTo>
                  <a:lnTo>
                    <a:pt x="779" y="623"/>
                  </a:lnTo>
                  <a:lnTo>
                    <a:pt x="795" y="597"/>
                  </a:lnTo>
                  <a:lnTo>
                    <a:pt x="807" y="571"/>
                  </a:lnTo>
                  <a:lnTo>
                    <a:pt x="817" y="543"/>
                  </a:lnTo>
                  <a:lnTo>
                    <a:pt x="825" y="512"/>
                  </a:lnTo>
                  <a:lnTo>
                    <a:pt x="830" y="480"/>
                  </a:lnTo>
                  <a:lnTo>
                    <a:pt x="831" y="446"/>
                  </a:lnTo>
                  <a:lnTo>
                    <a:pt x="831" y="446"/>
                  </a:lnTo>
                  <a:lnTo>
                    <a:pt x="831" y="425"/>
                  </a:lnTo>
                  <a:lnTo>
                    <a:pt x="830" y="404"/>
                  </a:lnTo>
                  <a:lnTo>
                    <a:pt x="827" y="384"/>
                  </a:lnTo>
                  <a:lnTo>
                    <a:pt x="823" y="363"/>
                  </a:lnTo>
                  <a:lnTo>
                    <a:pt x="818" y="344"/>
                  </a:lnTo>
                  <a:lnTo>
                    <a:pt x="813" y="324"/>
                  </a:lnTo>
                  <a:lnTo>
                    <a:pt x="806" y="303"/>
                  </a:lnTo>
                  <a:lnTo>
                    <a:pt x="799" y="283"/>
                  </a:lnTo>
                  <a:lnTo>
                    <a:pt x="790" y="265"/>
                  </a:lnTo>
                  <a:lnTo>
                    <a:pt x="782" y="246"/>
                  </a:lnTo>
                  <a:lnTo>
                    <a:pt x="772" y="227"/>
                  </a:lnTo>
                  <a:lnTo>
                    <a:pt x="761" y="209"/>
                  </a:lnTo>
                  <a:lnTo>
                    <a:pt x="750" y="191"/>
                  </a:lnTo>
                  <a:lnTo>
                    <a:pt x="737" y="174"/>
                  </a:lnTo>
                  <a:lnTo>
                    <a:pt x="724" y="157"/>
                  </a:lnTo>
                  <a:lnTo>
                    <a:pt x="710" y="142"/>
                  </a:lnTo>
                  <a:lnTo>
                    <a:pt x="696" y="126"/>
                  </a:lnTo>
                  <a:lnTo>
                    <a:pt x="682" y="111"/>
                  </a:lnTo>
                  <a:lnTo>
                    <a:pt x="666" y="97"/>
                  </a:lnTo>
                  <a:lnTo>
                    <a:pt x="650" y="84"/>
                  </a:lnTo>
                  <a:lnTo>
                    <a:pt x="633" y="72"/>
                  </a:lnTo>
                  <a:lnTo>
                    <a:pt x="617" y="60"/>
                  </a:lnTo>
                  <a:lnTo>
                    <a:pt x="598" y="49"/>
                  </a:lnTo>
                  <a:lnTo>
                    <a:pt x="580" y="39"/>
                  </a:lnTo>
                  <a:lnTo>
                    <a:pt x="562" y="31"/>
                  </a:lnTo>
                  <a:lnTo>
                    <a:pt x="542" y="23"/>
                  </a:lnTo>
                  <a:lnTo>
                    <a:pt x="523" y="17"/>
                  </a:lnTo>
                  <a:lnTo>
                    <a:pt x="503" y="11"/>
                  </a:lnTo>
                  <a:lnTo>
                    <a:pt x="483" y="7"/>
                  </a:lnTo>
                  <a:lnTo>
                    <a:pt x="462" y="3"/>
                  </a:lnTo>
                  <a:lnTo>
                    <a:pt x="441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399" y="2"/>
                  </a:lnTo>
                  <a:lnTo>
                    <a:pt x="378" y="3"/>
                  </a:lnTo>
                  <a:lnTo>
                    <a:pt x="359" y="7"/>
                  </a:lnTo>
                  <a:lnTo>
                    <a:pt x="338" y="11"/>
                  </a:lnTo>
                  <a:lnTo>
                    <a:pt x="318" y="17"/>
                  </a:lnTo>
                  <a:lnTo>
                    <a:pt x="298" y="23"/>
                  </a:lnTo>
                  <a:lnTo>
                    <a:pt x="279" y="31"/>
                  </a:lnTo>
                  <a:lnTo>
                    <a:pt x="260" y="39"/>
                  </a:lnTo>
                  <a:lnTo>
                    <a:pt x="242" y="49"/>
                  </a:lnTo>
                  <a:lnTo>
                    <a:pt x="224" y="60"/>
                  </a:lnTo>
                  <a:lnTo>
                    <a:pt x="207" y="72"/>
                  </a:lnTo>
                  <a:lnTo>
                    <a:pt x="190" y="84"/>
                  </a:lnTo>
                  <a:lnTo>
                    <a:pt x="175" y="97"/>
                  </a:lnTo>
                  <a:lnTo>
                    <a:pt x="160" y="111"/>
                  </a:lnTo>
                  <a:lnTo>
                    <a:pt x="144" y="126"/>
                  </a:lnTo>
                  <a:lnTo>
                    <a:pt x="130" y="142"/>
                  </a:lnTo>
                  <a:lnTo>
                    <a:pt x="116" y="157"/>
                  </a:lnTo>
                  <a:lnTo>
                    <a:pt x="103" y="174"/>
                  </a:lnTo>
                  <a:lnTo>
                    <a:pt x="91" y="191"/>
                  </a:lnTo>
                  <a:lnTo>
                    <a:pt x="80" y="209"/>
                  </a:lnTo>
                  <a:lnTo>
                    <a:pt x="70" y="227"/>
                  </a:lnTo>
                  <a:lnTo>
                    <a:pt x="60" y="246"/>
                  </a:lnTo>
                  <a:lnTo>
                    <a:pt x="50" y="265"/>
                  </a:lnTo>
                  <a:lnTo>
                    <a:pt x="42" y="283"/>
                  </a:lnTo>
                  <a:lnTo>
                    <a:pt x="35" y="303"/>
                  </a:lnTo>
                  <a:lnTo>
                    <a:pt x="28" y="324"/>
                  </a:lnTo>
                  <a:lnTo>
                    <a:pt x="22" y="344"/>
                  </a:lnTo>
                  <a:lnTo>
                    <a:pt x="18" y="363"/>
                  </a:lnTo>
                  <a:lnTo>
                    <a:pt x="15" y="384"/>
                  </a:lnTo>
                  <a:lnTo>
                    <a:pt x="12" y="404"/>
                  </a:lnTo>
                  <a:lnTo>
                    <a:pt x="11" y="425"/>
                  </a:lnTo>
                  <a:lnTo>
                    <a:pt x="10" y="446"/>
                  </a:lnTo>
                  <a:lnTo>
                    <a:pt x="10" y="446"/>
                  </a:lnTo>
                  <a:lnTo>
                    <a:pt x="11" y="478"/>
                  </a:lnTo>
                  <a:lnTo>
                    <a:pt x="15" y="511"/>
                  </a:lnTo>
                  <a:lnTo>
                    <a:pt x="22" y="540"/>
                  </a:lnTo>
                  <a:lnTo>
                    <a:pt x="32" y="568"/>
                  </a:lnTo>
                  <a:lnTo>
                    <a:pt x="45" y="595"/>
                  </a:lnTo>
                  <a:lnTo>
                    <a:pt x="59" y="619"/>
                  </a:lnTo>
                  <a:lnTo>
                    <a:pt x="75" y="641"/>
                  </a:lnTo>
                  <a:lnTo>
                    <a:pt x="95" y="662"/>
                  </a:lnTo>
                  <a:lnTo>
                    <a:pt x="116" y="682"/>
                  </a:lnTo>
                  <a:lnTo>
                    <a:pt x="138" y="700"/>
                  </a:lnTo>
                  <a:lnTo>
                    <a:pt x="164" y="715"/>
                  </a:lnTo>
                  <a:lnTo>
                    <a:pt x="190" y="729"/>
                  </a:lnTo>
                  <a:lnTo>
                    <a:pt x="218" y="742"/>
                  </a:lnTo>
                  <a:lnTo>
                    <a:pt x="248" y="752"/>
                  </a:lnTo>
                  <a:lnTo>
                    <a:pt x="279" y="760"/>
                  </a:lnTo>
                  <a:lnTo>
                    <a:pt x="311" y="767"/>
                  </a:lnTo>
                  <a:lnTo>
                    <a:pt x="311" y="815"/>
                  </a:lnTo>
                  <a:lnTo>
                    <a:pt x="311" y="815"/>
                  </a:lnTo>
                  <a:lnTo>
                    <a:pt x="290" y="818"/>
                  </a:lnTo>
                  <a:lnTo>
                    <a:pt x="269" y="820"/>
                  </a:lnTo>
                  <a:lnTo>
                    <a:pt x="251" y="826"/>
                  </a:lnTo>
                  <a:lnTo>
                    <a:pt x="232" y="832"/>
                  </a:lnTo>
                  <a:lnTo>
                    <a:pt x="214" y="837"/>
                  </a:lnTo>
                  <a:lnTo>
                    <a:pt x="197" y="846"/>
                  </a:lnTo>
                  <a:lnTo>
                    <a:pt x="182" y="854"/>
                  </a:lnTo>
                  <a:lnTo>
                    <a:pt x="167" y="863"/>
                  </a:lnTo>
                  <a:lnTo>
                    <a:pt x="152" y="872"/>
                  </a:lnTo>
                  <a:lnTo>
                    <a:pt x="140" y="882"/>
                  </a:lnTo>
                  <a:lnTo>
                    <a:pt x="115" y="903"/>
                  </a:lnTo>
                  <a:lnTo>
                    <a:pt x="94" y="926"/>
                  </a:lnTo>
                  <a:lnTo>
                    <a:pt x="74" y="948"/>
                  </a:lnTo>
                  <a:lnTo>
                    <a:pt x="59" y="970"/>
                  </a:lnTo>
                  <a:lnTo>
                    <a:pt x="45" y="993"/>
                  </a:lnTo>
                  <a:lnTo>
                    <a:pt x="33" y="1013"/>
                  </a:lnTo>
                  <a:lnTo>
                    <a:pt x="25" y="1031"/>
                  </a:lnTo>
                  <a:lnTo>
                    <a:pt x="14" y="1057"/>
                  </a:lnTo>
                  <a:lnTo>
                    <a:pt x="10" y="1067"/>
                  </a:lnTo>
                  <a:lnTo>
                    <a:pt x="10" y="1067"/>
                  </a:lnTo>
                  <a:lnTo>
                    <a:pt x="4" y="1099"/>
                  </a:lnTo>
                  <a:lnTo>
                    <a:pt x="1" y="1129"/>
                  </a:lnTo>
                  <a:lnTo>
                    <a:pt x="0" y="1156"/>
                  </a:lnTo>
                  <a:lnTo>
                    <a:pt x="0" y="1182"/>
                  </a:lnTo>
                  <a:lnTo>
                    <a:pt x="1" y="1206"/>
                  </a:lnTo>
                  <a:lnTo>
                    <a:pt x="4" y="1228"/>
                  </a:lnTo>
                  <a:lnTo>
                    <a:pt x="10" y="1250"/>
                  </a:lnTo>
                  <a:lnTo>
                    <a:pt x="15" y="1268"/>
                  </a:lnTo>
                  <a:lnTo>
                    <a:pt x="22" y="1286"/>
                  </a:lnTo>
                  <a:lnTo>
                    <a:pt x="31" y="1303"/>
                  </a:lnTo>
                  <a:lnTo>
                    <a:pt x="40" y="1318"/>
                  </a:lnTo>
                  <a:lnTo>
                    <a:pt x="50" y="1331"/>
                  </a:lnTo>
                  <a:lnTo>
                    <a:pt x="61" y="1343"/>
                  </a:lnTo>
                  <a:lnTo>
                    <a:pt x="73" y="1355"/>
                  </a:lnTo>
                  <a:lnTo>
                    <a:pt x="85" y="1366"/>
                  </a:lnTo>
                  <a:lnTo>
                    <a:pt x="96" y="1374"/>
                  </a:lnTo>
                  <a:lnTo>
                    <a:pt x="109" y="1383"/>
                  </a:lnTo>
                  <a:lnTo>
                    <a:pt x="122" y="1390"/>
                  </a:lnTo>
                  <a:lnTo>
                    <a:pt x="147" y="1401"/>
                  </a:lnTo>
                  <a:lnTo>
                    <a:pt x="169" y="1411"/>
                  </a:lnTo>
                  <a:lnTo>
                    <a:pt x="192" y="1416"/>
                  </a:lnTo>
                  <a:lnTo>
                    <a:pt x="210" y="1421"/>
                  </a:lnTo>
                  <a:lnTo>
                    <a:pt x="224" y="1422"/>
                  </a:lnTo>
                  <a:lnTo>
                    <a:pt x="237" y="1423"/>
                  </a:lnTo>
                  <a:lnTo>
                    <a:pt x="234" y="1454"/>
                  </a:lnTo>
                  <a:lnTo>
                    <a:pt x="234" y="1454"/>
                  </a:lnTo>
                  <a:lnTo>
                    <a:pt x="239" y="1457"/>
                  </a:lnTo>
                  <a:lnTo>
                    <a:pt x="259" y="1465"/>
                  </a:lnTo>
                  <a:lnTo>
                    <a:pt x="273" y="1470"/>
                  </a:lnTo>
                  <a:lnTo>
                    <a:pt x="291" y="1474"/>
                  </a:lnTo>
                  <a:lnTo>
                    <a:pt x="312" y="1480"/>
                  </a:lnTo>
                  <a:lnTo>
                    <a:pt x="338" y="1482"/>
                  </a:lnTo>
                  <a:lnTo>
                    <a:pt x="366" y="1487"/>
                  </a:lnTo>
                  <a:lnTo>
                    <a:pt x="398" y="1488"/>
                  </a:lnTo>
                  <a:lnTo>
                    <a:pt x="434" y="1488"/>
                  </a:lnTo>
                  <a:lnTo>
                    <a:pt x="474" y="1487"/>
                  </a:lnTo>
                  <a:lnTo>
                    <a:pt x="518" y="1482"/>
                  </a:lnTo>
                  <a:lnTo>
                    <a:pt x="566" y="1477"/>
                  </a:lnTo>
                  <a:lnTo>
                    <a:pt x="618" y="1467"/>
                  </a:lnTo>
                  <a:lnTo>
                    <a:pt x="674" y="1454"/>
                  </a:lnTo>
                  <a:lnTo>
                    <a:pt x="619" y="1091"/>
                  </a:lnTo>
                  <a:lnTo>
                    <a:pt x="619" y="1091"/>
                  </a:lnTo>
                  <a:lnTo>
                    <a:pt x="650" y="1098"/>
                  </a:lnTo>
                  <a:lnTo>
                    <a:pt x="681" y="1104"/>
                  </a:lnTo>
                  <a:lnTo>
                    <a:pt x="710" y="1107"/>
                  </a:lnTo>
                  <a:lnTo>
                    <a:pt x="737" y="1109"/>
                  </a:lnTo>
                  <a:lnTo>
                    <a:pt x="764" y="1109"/>
                  </a:lnTo>
                  <a:lnTo>
                    <a:pt x="789" y="1108"/>
                  </a:lnTo>
                  <a:lnTo>
                    <a:pt x="813" y="1105"/>
                  </a:lnTo>
                  <a:lnTo>
                    <a:pt x="835" y="1101"/>
                  </a:lnTo>
                  <a:lnTo>
                    <a:pt x="858" y="1095"/>
                  </a:lnTo>
                  <a:lnTo>
                    <a:pt x="877" y="1090"/>
                  </a:lnTo>
                  <a:lnTo>
                    <a:pt x="897" y="1083"/>
                  </a:lnTo>
                  <a:lnTo>
                    <a:pt x="915" y="1074"/>
                  </a:lnTo>
                  <a:lnTo>
                    <a:pt x="932" y="1066"/>
                  </a:lnTo>
                  <a:lnTo>
                    <a:pt x="949" y="1056"/>
                  </a:lnTo>
                  <a:lnTo>
                    <a:pt x="963" y="1046"/>
                  </a:lnTo>
                  <a:lnTo>
                    <a:pt x="977" y="1036"/>
                  </a:lnTo>
                  <a:lnTo>
                    <a:pt x="1002" y="1015"/>
                  </a:lnTo>
                  <a:lnTo>
                    <a:pt x="1023" y="993"/>
                  </a:lnTo>
                  <a:lnTo>
                    <a:pt x="1040" y="973"/>
                  </a:lnTo>
                  <a:lnTo>
                    <a:pt x="1054" y="954"/>
                  </a:lnTo>
                  <a:lnTo>
                    <a:pt x="1064" y="938"/>
                  </a:lnTo>
                  <a:lnTo>
                    <a:pt x="1072" y="926"/>
                  </a:lnTo>
                  <a:lnTo>
                    <a:pt x="1078" y="914"/>
                  </a:lnTo>
                  <a:lnTo>
                    <a:pt x="1078" y="914"/>
                  </a:lnTo>
                  <a:lnTo>
                    <a:pt x="1106" y="913"/>
                  </a:lnTo>
                  <a:lnTo>
                    <a:pt x="1132" y="912"/>
                  </a:lnTo>
                  <a:lnTo>
                    <a:pt x="1156" y="909"/>
                  </a:lnTo>
                  <a:lnTo>
                    <a:pt x="1179" y="905"/>
                  </a:lnTo>
                  <a:lnTo>
                    <a:pt x="1200" y="899"/>
                  </a:lnTo>
                  <a:lnTo>
                    <a:pt x="1218" y="893"/>
                  </a:lnTo>
                  <a:lnTo>
                    <a:pt x="1235" y="886"/>
                  </a:lnTo>
                  <a:lnTo>
                    <a:pt x="1250" y="879"/>
                  </a:lnTo>
                  <a:lnTo>
                    <a:pt x="1263" y="871"/>
                  </a:lnTo>
                  <a:lnTo>
                    <a:pt x="1274" y="861"/>
                  </a:lnTo>
                  <a:lnTo>
                    <a:pt x="1284" y="853"/>
                  </a:lnTo>
                  <a:lnTo>
                    <a:pt x="1292" y="843"/>
                  </a:lnTo>
                  <a:lnTo>
                    <a:pt x="1298" y="832"/>
                  </a:lnTo>
                  <a:lnTo>
                    <a:pt x="1303" y="822"/>
                  </a:lnTo>
                  <a:lnTo>
                    <a:pt x="1306" y="811"/>
                  </a:lnTo>
                  <a:lnTo>
                    <a:pt x="1309" y="799"/>
                  </a:lnTo>
                  <a:lnTo>
                    <a:pt x="1309" y="788"/>
                  </a:lnTo>
                  <a:lnTo>
                    <a:pt x="1308" y="777"/>
                  </a:lnTo>
                  <a:lnTo>
                    <a:pt x="1306" y="767"/>
                  </a:lnTo>
                  <a:lnTo>
                    <a:pt x="1302" y="756"/>
                  </a:lnTo>
                  <a:lnTo>
                    <a:pt x="1298" y="745"/>
                  </a:lnTo>
                  <a:lnTo>
                    <a:pt x="1292" y="735"/>
                  </a:lnTo>
                  <a:lnTo>
                    <a:pt x="1285" y="725"/>
                  </a:lnTo>
                  <a:lnTo>
                    <a:pt x="1277" y="715"/>
                  </a:lnTo>
                  <a:lnTo>
                    <a:pt x="1267" y="707"/>
                  </a:lnTo>
                  <a:lnTo>
                    <a:pt x="1257" y="698"/>
                  </a:lnTo>
                  <a:lnTo>
                    <a:pt x="1246" y="691"/>
                  </a:lnTo>
                  <a:lnTo>
                    <a:pt x="1233" y="684"/>
                  </a:lnTo>
                  <a:lnTo>
                    <a:pt x="1221" y="679"/>
                  </a:lnTo>
                  <a:lnTo>
                    <a:pt x="1207" y="675"/>
                  </a:lnTo>
                  <a:lnTo>
                    <a:pt x="1191" y="670"/>
                  </a:lnTo>
                  <a:lnTo>
                    <a:pt x="1176" y="668"/>
                  </a:lnTo>
                  <a:lnTo>
                    <a:pt x="1176" y="668"/>
                  </a:lnTo>
                  <a:close/>
                  <a:moveTo>
                    <a:pt x="249" y="1243"/>
                  </a:moveTo>
                  <a:lnTo>
                    <a:pt x="249" y="1243"/>
                  </a:lnTo>
                  <a:lnTo>
                    <a:pt x="239" y="1240"/>
                  </a:lnTo>
                  <a:lnTo>
                    <a:pt x="217" y="1231"/>
                  </a:lnTo>
                  <a:lnTo>
                    <a:pt x="203" y="1224"/>
                  </a:lnTo>
                  <a:lnTo>
                    <a:pt x="189" y="1216"/>
                  </a:lnTo>
                  <a:lnTo>
                    <a:pt x="176" y="1206"/>
                  </a:lnTo>
                  <a:lnTo>
                    <a:pt x="165" y="1193"/>
                  </a:lnTo>
                  <a:lnTo>
                    <a:pt x="161" y="1186"/>
                  </a:lnTo>
                  <a:lnTo>
                    <a:pt x="158" y="1179"/>
                  </a:lnTo>
                  <a:lnTo>
                    <a:pt x="155" y="1172"/>
                  </a:lnTo>
                  <a:lnTo>
                    <a:pt x="154" y="1164"/>
                  </a:lnTo>
                  <a:lnTo>
                    <a:pt x="154" y="1156"/>
                  </a:lnTo>
                  <a:lnTo>
                    <a:pt x="155" y="1146"/>
                  </a:lnTo>
                  <a:lnTo>
                    <a:pt x="158" y="1136"/>
                  </a:lnTo>
                  <a:lnTo>
                    <a:pt x="162" y="1126"/>
                  </a:lnTo>
                  <a:lnTo>
                    <a:pt x="169" y="1115"/>
                  </a:lnTo>
                  <a:lnTo>
                    <a:pt x="178" y="1104"/>
                  </a:lnTo>
                  <a:lnTo>
                    <a:pt x="188" y="1092"/>
                  </a:lnTo>
                  <a:lnTo>
                    <a:pt x="200" y="1080"/>
                  </a:lnTo>
                  <a:lnTo>
                    <a:pt x="216" y="1067"/>
                  </a:lnTo>
                  <a:lnTo>
                    <a:pt x="232" y="1053"/>
                  </a:lnTo>
                  <a:lnTo>
                    <a:pt x="253" y="1039"/>
                  </a:lnTo>
                  <a:lnTo>
                    <a:pt x="276" y="1024"/>
                  </a:lnTo>
                  <a:lnTo>
                    <a:pt x="249" y="1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932EE078-D6F3-4829-8AAF-3911240F1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8" y="5724525"/>
              <a:ext cx="1089025" cy="1236663"/>
            </a:xfrm>
            <a:custGeom>
              <a:avLst/>
              <a:gdLst>
                <a:gd name="T0" fmla="*/ 999 w 1372"/>
                <a:gd name="T1" fmla="*/ 724 h 1558"/>
                <a:gd name="T2" fmla="*/ 961 w 1372"/>
                <a:gd name="T3" fmla="*/ 784 h 1558"/>
                <a:gd name="T4" fmla="*/ 901 w 1372"/>
                <a:gd name="T5" fmla="*/ 904 h 1558"/>
                <a:gd name="T6" fmla="*/ 773 w 1372"/>
                <a:gd name="T7" fmla="*/ 934 h 1558"/>
                <a:gd name="T8" fmla="*/ 604 w 1372"/>
                <a:gd name="T9" fmla="*/ 822 h 1558"/>
                <a:gd name="T10" fmla="*/ 852 w 1372"/>
                <a:gd name="T11" fmla="*/ 626 h 1558"/>
                <a:gd name="T12" fmla="*/ 876 w 1372"/>
                <a:gd name="T13" fmla="*/ 373 h 1558"/>
                <a:gd name="T14" fmla="*/ 783 w 1372"/>
                <a:gd name="T15" fmla="*/ 172 h 1558"/>
                <a:gd name="T16" fmla="*/ 612 w 1372"/>
                <a:gd name="T17" fmla="*/ 37 h 1558"/>
                <a:gd name="T18" fmla="*/ 420 w 1372"/>
                <a:gd name="T19" fmla="*/ 0 h 1558"/>
                <a:gd name="T20" fmla="*/ 216 w 1372"/>
                <a:gd name="T21" fmla="*/ 73 h 1558"/>
                <a:gd name="T22" fmla="*/ 81 w 1372"/>
                <a:gd name="T23" fmla="*/ 225 h 1558"/>
                <a:gd name="T24" fmla="*/ 15 w 1372"/>
                <a:gd name="T25" fmla="*/ 435 h 1558"/>
                <a:gd name="T26" fmla="*/ 71 w 1372"/>
                <a:gd name="T27" fmla="*/ 686 h 1558"/>
                <a:gd name="T28" fmla="*/ 304 w 1372"/>
                <a:gd name="T29" fmla="*/ 829 h 1558"/>
                <a:gd name="T30" fmla="*/ 71 w 1372"/>
                <a:gd name="T31" fmla="*/ 986 h 1558"/>
                <a:gd name="T32" fmla="*/ 1 w 1372"/>
                <a:gd name="T33" fmla="*/ 1171 h 1558"/>
                <a:gd name="T34" fmla="*/ 32 w 1372"/>
                <a:gd name="T35" fmla="*/ 1345 h 1558"/>
                <a:gd name="T36" fmla="*/ 188 w 1372"/>
                <a:gd name="T37" fmla="*/ 1471 h 1558"/>
                <a:gd name="T38" fmla="*/ 251 w 1372"/>
                <a:gd name="T39" fmla="*/ 1529 h 1558"/>
                <a:gd name="T40" fmla="*/ 450 w 1372"/>
                <a:gd name="T41" fmla="*/ 1558 h 1558"/>
                <a:gd name="T42" fmla="*/ 722 w 1372"/>
                <a:gd name="T43" fmla="*/ 1522 h 1558"/>
                <a:gd name="T44" fmla="*/ 684 w 1372"/>
                <a:gd name="T45" fmla="*/ 1159 h 1558"/>
                <a:gd name="T46" fmla="*/ 932 w 1372"/>
                <a:gd name="T47" fmla="*/ 1153 h 1558"/>
                <a:gd name="T48" fmla="*/ 1110 w 1372"/>
                <a:gd name="T49" fmla="*/ 1010 h 1558"/>
                <a:gd name="T50" fmla="*/ 1263 w 1372"/>
                <a:gd name="T51" fmla="*/ 962 h 1558"/>
                <a:gd name="T52" fmla="*/ 1371 w 1372"/>
                <a:gd name="T53" fmla="*/ 839 h 1558"/>
                <a:gd name="T54" fmla="*/ 1310 w 1372"/>
                <a:gd name="T55" fmla="*/ 710 h 1558"/>
                <a:gd name="T56" fmla="*/ 405 w 1372"/>
                <a:gd name="T57" fmla="*/ 780 h 1558"/>
                <a:gd name="T58" fmla="*/ 180 w 1372"/>
                <a:gd name="T59" fmla="*/ 711 h 1558"/>
                <a:gd name="T60" fmla="*/ 88 w 1372"/>
                <a:gd name="T61" fmla="*/ 581 h 1558"/>
                <a:gd name="T62" fmla="*/ 89 w 1372"/>
                <a:gd name="T63" fmla="*/ 366 h 1558"/>
                <a:gd name="T64" fmla="*/ 230 w 1372"/>
                <a:gd name="T65" fmla="*/ 141 h 1558"/>
                <a:gd name="T66" fmla="*/ 402 w 1372"/>
                <a:gd name="T67" fmla="*/ 64 h 1558"/>
                <a:gd name="T68" fmla="*/ 580 w 1372"/>
                <a:gd name="T69" fmla="*/ 89 h 1558"/>
                <a:gd name="T70" fmla="*/ 731 w 1372"/>
                <a:gd name="T71" fmla="*/ 205 h 1558"/>
                <a:gd name="T72" fmla="*/ 824 w 1372"/>
                <a:gd name="T73" fmla="*/ 448 h 1558"/>
                <a:gd name="T74" fmla="*/ 745 w 1372"/>
                <a:gd name="T75" fmla="*/ 674 h 1558"/>
                <a:gd name="T76" fmla="*/ 521 w 1372"/>
                <a:gd name="T77" fmla="*/ 777 h 1558"/>
                <a:gd name="T78" fmla="*/ 503 w 1372"/>
                <a:gd name="T79" fmla="*/ 852 h 1558"/>
                <a:gd name="T80" fmla="*/ 597 w 1372"/>
                <a:gd name="T81" fmla="*/ 918 h 1558"/>
                <a:gd name="T82" fmla="*/ 827 w 1372"/>
                <a:gd name="T83" fmla="*/ 1000 h 1558"/>
                <a:gd name="T84" fmla="*/ 974 w 1372"/>
                <a:gd name="T85" fmla="*/ 909 h 1558"/>
                <a:gd name="T86" fmla="*/ 1020 w 1372"/>
                <a:gd name="T87" fmla="*/ 803 h 1558"/>
                <a:gd name="T88" fmla="*/ 1061 w 1372"/>
                <a:gd name="T89" fmla="*/ 752 h 1558"/>
                <a:gd name="T90" fmla="*/ 1221 w 1372"/>
                <a:gd name="T91" fmla="*/ 732 h 1558"/>
                <a:gd name="T92" fmla="*/ 1308 w 1372"/>
                <a:gd name="T93" fmla="*/ 803 h 1558"/>
                <a:gd name="T94" fmla="*/ 1277 w 1372"/>
                <a:gd name="T95" fmla="*/ 884 h 1558"/>
                <a:gd name="T96" fmla="*/ 1163 w 1372"/>
                <a:gd name="T97" fmla="*/ 920 h 1558"/>
                <a:gd name="T98" fmla="*/ 1086 w 1372"/>
                <a:gd name="T99" fmla="*/ 932 h 1558"/>
                <a:gd name="T100" fmla="*/ 940 w 1372"/>
                <a:gd name="T101" fmla="*/ 1083 h 1558"/>
                <a:gd name="T102" fmla="*/ 772 w 1372"/>
                <a:gd name="T103" fmla="*/ 1114 h 1558"/>
                <a:gd name="T104" fmla="*/ 621 w 1372"/>
                <a:gd name="T105" fmla="*/ 1097 h 1558"/>
                <a:gd name="T106" fmla="*/ 576 w 1372"/>
                <a:gd name="T107" fmla="*/ 1490 h 1558"/>
                <a:gd name="T108" fmla="*/ 297 w 1372"/>
                <a:gd name="T109" fmla="*/ 1462 h 1558"/>
                <a:gd name="T110" fmla="*/ 244 w 1372"/>
                <a:gd name="T111" fmla="*/ 1424 h 1558"/>
                <a:gd name="T112" fmla="*/ 87 w 1372"/>
                <a:gd name="T113" fmla="*/ 1320 h 1558"/>
                <a:gd name="T114" fmla="*/ 64 w 1372"/>
                <a:gd name="T115" fmla="*/ 1160 h 1558"/>
                <a:gd name="T116" fmla="*/ 131 w 1372"/>
                <a:gd name="T117" fmla="*/ 1009 h 1558"/>
                <a:gd name="T118" fmla="*/ 259 w 1372"/>
                <a:gd name="T119" fmla="*/ 909 h 1558"/>
                <a:gd name="T120" fmla="*/ 391 w 1372"/>
                <a:gd name="T121" fmla="*/ 878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2" h="1558">
                  <a:moveTo>
                    <a:pt x="1163" y="664"/>
                  </a:moveTo>
                  <a:lnTo>
                    <a:pt x="1163" y="664"/>
                  </a:lnTo>
                  <a:lnTo>
                    <a:pt x="1134" y="665"/>
                  </a:lnTo>
                  <a:lnTo>
                    <a:pt x="1104" y="669"/>
                  </a:lnTo>
                  <a:lnTo>
                    <a:pt x="1078" y="676"/>
                  </a:lnTo>
                  <a:lnTo>
                    <a:pt x="1052" y="688"/>
                  </a:lnTo>
                  <a:lnTo>
                    <a:pt x="1029" y="700"/>
                  </a:lnTo>
                  <a:lnTo>
                    <a:pt x="1019" y="707"/>
                  </a:lnTo>
                  <a:lnTo>
                    <a:pt x="1009" y="716"/>
                  </a:lnTo>
                  <a:lnTo>
                    <a:pt x="999" y="724"/>
                  </a:lnTo>
                  <a:lnTo>
                    <a:pt x="991" y="732"/>
                  </a:lnTo>
                  <a:lnTo>
                    <a:pt x="982" y="742"/>
                  </a:lnTo>
                  <a:lnTo>
                    <a:pt x="975" y="752"/>
                  </a:lnTo>
                  <a:lnTo>
                    <a:pt x="975" y="752"/>
                  </a:lnTo>
                  <a:lnTo>
                    <a:pt x="971" y="756"/>
                  </a:lnTo>
                  <a:lnTo>
                    <a:pt x="968" y="760"/>
                  </a:lnTo>
                  <a:lnTo>
                    <a:pt x="966" y="766"/>
                  </a:lnTo>
                  <a:lnTo>
                    <a:pt x="964" y="772"/>
                  </a:lnTo>
                  <a:lnTo>
                    <a:pt x="964" y="772"/>
                  </a:lnTo>
                  <a:lnTo>
                    <a:pt x="961" y="784"/>
                  </a:lnTo>
                  <a:lnTo>
                    <a:pt x="961" y="784"/>
                  </a:lnTo>
                  <a:lnTo>
                    <a:pt x="959" y="794"/>
                  </a:lnTo>
                  <a:lnTo>
                    <a:pt x="959" y="794"/>
                  </a:lnTo>
                  <a:lnTo>
                    <a:pt x="953" y="812"/>
                  </a:lnTo>
                  <a:lnTo>
                    <a:pt x="944" y="835"/>
                  </a:lnTo>
                  <a:lnTo>
                    <a:pt x="933" y="859"/>
                  </a:lnTo>
                  <a:lnTo>
                    <a:pt x="926" y="871"/>
                  </a:lnTo>
                  <a:lnTo>
                    <a:pt x="919" y="882"/>
                  </a:lnTo>
                  <a:lnTo>
                    <a:pt x="911" y="894"/>
                  </a:lnTo>
                  <a:lnTo>
                    <a:pt x="901" y="904"/>
                  </a:lnTo>
                  <a:lnTo>
                    <a:pt x="891" y="913"/>
                  </a:lnTo>
                  <a:lnTo>
                    <a:pt x="880" y="922"/>
                  </a:lnTo>
                  <a:lnTo>
                    <a:pt x="867" y="929"/>
                  </a:lnTo>
                  <a:lnTo>
                    <a:pt x="855" y="934"/>
                  </a:lnTo>
                  <a:lnTo>
                    <a:pt x="841" y="939"/>
                  </a:lnTo>
                  <a:lnTo>
                    <a:pt x="825" y="940"/>
                  </a:lnTo>
                  <a:lnTo>
                    <a:pt x="825" y="940"/>
                  </a:lnTo>
                  <a:lnTo>
                    <a:pt x="813" y="940"/>
                  </a:lnTo>
                  <a:lnTo>
                    <a:pt x="800" y="939"/>
                  </a:lnTo>
                  <a:lnTo>
                    <a:pt x="773" y="934"/>
                  </a:lnTo>
                  <a:lnTo>
                    <a:pt x="748" y="926"/>
                  </a:lnTo>
                  <a:lnTo>
                    <a:pt x="723" y="916"/>
                  </a:lnTo>
                  <a:lnTo>
                    <a:pt x="699" y="905"/>
                  </a:lnTo>
                  <a:lnTo>
                    <a:pt x="675" y="892"/>
                  </a:lnTo>
                  <a:lnTo>
                    <a:pt x="628" y="864"/>
                  </a:lnTo>
                  <a:lnTo>
                    <a:pt x="628" y="864"/>
                  </a:lnTo>
                  <a:lnTo>
                    <a:pt x="597" y="846"/>
                  </a:lnTo>
                  <a:lnTo>
                    <a:pt x="567" y="831"/>
                  </a:lnTo>
                  <a:lnTo>
                    <a:pt x="567" y="831"/>
                  </a:lnTo>
                  <a:lnTo>
                    <a:pt x="604" y="822"/>
                  </a:lnTo>
                  <a:lnTo>
                    <a:pt x="639" y="811"/>
                  </a:lnTo>
                  <a:lnTo>
                    <a:pt x="671" y="798"/>
                  </a:lnTo>
                  <a:lnTo>
                    <a:pt x="702" y="783"/>
                  </a:lnTo>
                  <a:lnTo>
                    <a:pt x="730" y="766"/>
                  </a:lnTo>
                  <a:lnTo>
                    <a:pt x="757" y="748"/>
                  </a:lnTo>
                  <a:lnTo>
                    <a:pt x="780" y="727"/>
                  </a:lnTo>
                  <a:lnTo>
                    <a:pt x="802" y="704"/>
                  </a:lnTo>
                  <a:lnTo>
                    <a:pt x="821" y="681"/>
                  </a:lnTo>
                  <a:lnTo>
                    <a:pt x="838" y="654"/>
                  </a:lnTo>
                  <a:lnTo>
                    <a:pt x="852" y="626"/>
                  </a:lnTo>
                  <a:lnTo>
                    <a:pt x="865" y="598"/>
                  </a:lnTo>
                  <a:lnTo>
                    <a:pt x="873" y="567"/>
                  </a:lnTo>
                  <a:lnTo>
                    <a:pt x="880" y="535"/>
                  </a:lnTo>
                  <a:lnTo>
                    <a:pt x="884" y="501"/>
                  </a:lnTo>
                  <a:lnTo>
                    <a:pt x="886" y="466"/>
                  </a:lnTo>
                  <a:lnTo>
                    <a:pt x="886" y="466"/>
                  </a:lnTo>
                  <a:lnTo>
                    <a:pt x="886" y="442"/>
                  </a:lnTo>
                  <a:lnTo>
                    <a:pt x="883" y="418"/>
                  </a:lnTo>
                  <a:lnTo>
                    <a:pt x="880" y="396"/>
                  </a:lnTo>
                  <a:lnTo>
                    <a:pt x="876" y="373"/>
                  </a:lnTo>
                  <a:lnTo>
                    <a:pt x="872" y="351"/>
                  </a:lnTo>
                  <a:lnTo>
                    <a:pt x="865" y="329"/>
                  </a:lnTo>
                  <a:lnTo>
                    <a:pt x="858" y="308"/>
                  </a:lnTo>
                  <a:lnTo>
                    <a:pt x="851" y="287"/>
                  </a:lnTo>
                  <a:lnTo>
                    <a:pt x="841" y="265"/>
                  </a:lnTo>
                  <a:lnTo>
                    <a:pt x="831" y="246"/>
                  </a:lnTo>
                  <a:lnTo>
                    <a:pt x="820" y="226"/>
                  </a:lnTo>
                  <a:lnTo>
                    <a:pt x="809" y="207"/>
                  </a:lnTo>
                  <a:lnTo>
                    <a:pt x="796" y="188"/>
                  </a:lnTo>
                  <a:lnTo>
                    <a:pt x="783" y="172"/>
                  </a:lnTo>
                  <a:lnTo>
                    <a:pt x="769" y="155"/>
                  </a:lnTo>
                  <a:lnTo>
                    <a:pt x="754" y="138"/>
                  </a:lnTo>
                  <a:lnTo>
                    <a:pt x="738" y="122"/>
                  </a:lnTo>
                  <a:lnTo>
                    <a:pt x="723" y="107"/>
                  </a:lnTo>
                  <a:lnTo>
                    <a:pt x="706" y="94"/>
                  </a:lnTo>
                  <a:lnTo>
                    <a:pt x="688" y="80"/>
                  </a:lnTo>
                  <a:lnTo>
                    <a:pt x="670" y="68"/>
                  </a:lnTo>
                  <a:lnTo>
                    <a:pt x="652" y="57"/>
                  </a:lnTo>
                  <a:lnTo>
                    <a:pt x="632" y="47"/>
                  </a:lnTo>
                  <a:lnTo>
                    <a:pt x="612" y="37"/>
                  </a:lnTo>
                  <a:lnTo>
                    <a:pt x="593" y="29"/>
                  </a:lnTo>
                  <a:lnTo>
                    <a:pt x="573" y="21"/>
                  </a:lnTo>
                  <a:lnTo>
                    <a:pt x="552" y="14"/>
                  </a:lnTo>
                  <a:lnTo>
                    <a:pt x="530" y="9"/>
                  </a:lnTo>
                  <a:lnTo>
                    <a:pt x="509" y="5"/>
                  </a:lnTo>
                  <a:lnTo>
                    <a:pt x="486" y="2"/>
                  </a:lnTo>
                  <a:lnTo>
                    <a:pt x="465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20" y="0"/>
                  </a:lnTo>
                  <a:lnTo>
                    <a:pt x="398" y="2"/>
                  </a:lnTo>
                  <a:lnTo>
                    <a:pt x="377" y="6"/>
                  </a:lnTo>
                  <a:lnTo>
                    <a:pt x="354" y="10"/>
                  </a:lnTo>
                  <a:lnTo>
                    <a:pt x="333" y="16"/>
                  </a:lnTo>
                  <a:lnTo>
                    <a:pt x="312" y="21"/>
                  </a:lnTo>
                  <a:lnTo>
                    <a:pt x="293" y="30"/>
                  </a:lnTo>
                  <a:lnTo>
                    <a:pt x="272" y="40"/>
                  </a:lnTo>
                  <a:lnTo>
                    <a:pt x="253" y="50"/>
                  </a:lnTo>
                  <a:lnTo>
                    <a:pt x="234" y="61"/>
                  </a:lnTo>
                  <a:lnTo>
                    <a:pt x="216" y="73"/>
                  </a:lnTo>
                  <a:lnTo>
                    <a:pt x="197" y="86"/>
                  </a:lnTo>
                  <a:lnTo>
                    <a:pt x="179" y="101"/>
                  </a:lnTo>
                  <a:lnTo>
                    <a:pt x="162" y="117"/>
                  </a:lnTo>
                  <a:lnTo>
                    <a:pt x="147" y="134"/>
                  </a:lnTo>
                  <a:lnTo>
                    <a:pt x="131" y="152"/>
                  </a:lnTo>
                  <a:lnTo>
                    <a:pt x="131" y="152"/>
                  </a:lnTo>
                  <a:lnTo>
                    <a:pt x="117" y="169"/>
                  </a:lnTo>
                  <a:lnTo>
                    <a:pt x="105" y="187"/>
                  </a:lnTo>
                  <a:lnTo>
                    <a:pt x="92" y="205"/>
                  </a:lnTo>
                  <a:lnTo>
                    <a:pt x="81" y="225"/>
                  </a:lnTo>
                  <a:lnTo>
                    <a:pt x="71" y="244"/>
                  </a:lnTo>
                  <a:lnTo>
                    <a:pt x="61" y="264"/>
                  </a:lnTo>
                  <a:lnTo>
                    <a:pt x="52" y="285"/>
                  </a:lnTo>
                  <a:lnTo>
                    <a:pt x="45" y="305"/>
                  </a:lnTo>
                  <a:lnTo>
                    <a:pt x="38" y="326"/>
                  </a:lnTo>
                  <a:lnTo>
                    <a:pt x="31" y="348"/>
                  </a:lnTo>
                  <a:lnTo>
                    <a:pt x="26" y="369"/>
                  </a:lnTo>
                  <a:lnTo>
                    <a:pt x="21" y="392"/>
                  </a:lnTo>
                  <a:lnTo>
                    <a:pt x="18" y="414"/>
                  </a:lnTo>
                  <a:lnTo>
                    <a:pt x="15" y="435"/>
                  </a:lnTo>
                  <a:lnTo>
                    <a:pt x="14" y="458"/>
                  </a:lnTo>
                  <a:lnTo>
                    <a:pt x="14" y="480"/>
                  </a:lnTo>
                  <a:lnTo>
                    <a:pt x="14" y="480"/>
                  </a:lnTo>
                  <a:lnTo>
                    <a:pt x="15" y="515"/>
                  </a:lnTo>
                  <a:lnTo>
                    <a:pt x="18" y="547"/>
                  </a:lnTo>
                  <a:lnTo>
                    <a:pt x="25" y="578"/>
                  </a:lnTo>
                  <a:lnTo>
                    <a:pt x="33" y="608"/>
                  </a:lnTo>
                  <a:lnTo>
                    <a:pt x="43" y="636"/>
                  </a:lnTo>
                  <a:lnTo>
                    <a:pt x="56" y="662"/>
                  </a:lnTo>
                  <a:lnTo>
                    <a:pt x="71" y="686"/>
                  </a:lnTo>
                  <a:lnTo>
                    <a:pt x="89" y="710"/>
                  </a:lnTo>
                  <a:lnTo>
                    <a:pt x="109" y="731"/>
                  </a:lnTo>
                  <a:lnTo>
                    <a:pt x="130" y="751"/>
                  </a:lnTo>
                  <a:lnTo>
                    <a:pt x="154" y="769"/>
                  </a:lnTo>
                  <a:lnTo>
                    <a:pt x="180" y="784"/>
                  </a:lnTo>
                  <a:lnTo>
                    <a:pt x="209" y="798"/>
                  </a:lnTo>
                  <a:lnTo>
                    <a:pt x="238" y="811"/>
                  </a:lnTo>
                  <a:lnTo>
                    <a:pt x="270" y="821"/>
                  </a:lnTo>
                  <a:lnTo>
                    <a:pt x="304" y="829"/>
                  </a:lnTo>
                  <a:lnTo>
                    <a:pt x="304" y="829"/>
                  </a:lnTo>
                  <a:lnTo>
                    <a:pt x="273" y="838"/>
                  </a:lnTo>
                  <a:lnTo>
                    <a:pt x="242" y="850"/>
                  </a:lnTo>
                  <a:lnTo>
                    <a:pt x="211" y="864"/>
                  </a:lnTo>
                  <a:lnTo>
                    <a:pt x="183" y="881"/>
                  </a:lnTo>
                  <a:lnTo>
                    <a:pt x="157" y="899"/>
                  </a:lnTo>
                  <a:lnTo>
                    <a:pt x="130" y="922"/>
                  </a:lnTo>
                  <a:lnTo>
                    <a:pt x="106" y="944"/>
                  </a:lnTo>
                  <a:lnTo>
                    <a:pt x="84" y="971"/>
                  </a:lnTo>
                  <a:lnTo>
                    <a:pt x="84" y="971"/>
                  </a:lnTo>
                  <a:lnTo>
                    <a:pt x="71" y="986"/>
                  </a:lnTo>
                  <a:lnTo>
                    <a:pt x="60" y="1003"/>
                  </a:lnTo>
                  <a:lnTo>
                    <a:pt x="50" y="1021"/>
                  </a:lnTo>
                  <a:lnTo>
                    <a:pt x="40" y="1038"/>
                  </a:lnTo>
                  <a:lnTo>
                    <a:pt x="32" y="1056"/>
                  </a:lnTo>
                  <a:lnTo>
                    <a:pt x="23" y="1075"/>
                  </a:lnTo>
                  <a:lnTo>
                    <a:pt x="18" y="1094"/>
                  </a:lnTo>
                  <a:lnTo>
                    <a:pt x="12" y="1112"/>
                  </a:lnTo>
                  <a:lnTo>
                    <a:pt x="7" y="1132"/>
                  </a:lnTo>
                  <a:lnTo>
                    <a:pt x="4" y="1152"/>
                  </a:lnTo>
                  <a:lnTo>
                    <a:pt x="1" y="1171"/>
                  </a:lnTo>
                  <a:lnTo>
                    <a:pt x="0" y="1191"/>
                  </a:lnTo>
                  <a:lnTo>
                    <a:pt x="0" y="1211"/>
                  </a:lnTo>
                  <a:lnTo>
                    <a:pt x="0" y="1230"/>
                  </a:lnTo>
                  <a:lnTo>
                    <a:pt x="2" y="1250"/>
                  </a:lnTo>
                  <a:lnTo>
                    <a:pt x="5" y="1268"/>
                  </a:lnTo>
                  <a:lnTo>
                    <a:pt x="5" y="1268"/>
                  </a:lnTo>
                  <a:lnTo>
                    <a:pt x="9" y="1289"/>
                  </a:lnTo>
                  <a:lnTo>
                    <a:pt x="15" y="1309"/>
                  </a:lnTo>
                  <a:lnTo>
                    <a:pt x="22" y="1327"/>
                  </a:lnTo>
                  <a:lnTo>
                    <a:pt x="32" y="1345"/>
                  </a:lnTo>
                  <a:lnTo>
                    <a:pt x="42" y="1362"/>
                  </a:lnTo>
                  <a:lnTo>
                    <a:pt x="53" y="1379"/>
                  </a:lnTo>
                  <a:lnTo>
                    <a:pt x="66" y="1394"/>
                  </a:lnTo>
                  <a:lnTo>
                    <a:pt x="80" y="1408"/>
                  </a:lnTo>
                  <a:lnTo>
                    <a:pt x="95" y="1421"/>
                  </a:lnTo>
                  <a:lnTo>
                    <a:pt x="110" y="1434"/>
                  </a:lnTo>
                  <a:lnTo>
                    <a:pt x="129" y="1445"/>
                  </a:lnTo>
                  <a:lnTo>
                    <a:pt x="147" y="1455"/>
                  </a:lnTo>
                  <a:lnTo>
                    <a:pt x="166" y="1463"/>
                  </a:lnTo>
                  <a:lnTo>
                    <a:pt x="188" y="1471"/>
                  </a:lnTo>
                  <a:lnTo>
                    <a:pt x="210" y="1478"/>
                  </a:lnTo>
                  <a:lnTo>
                    <a:pt x="232" y="1484"/>
                  </a:lnTo>
                  <a:lnTo>
                    <a:pt x="231" y="1498"/>
                  </a:lnTo>
                  <a:lnTo>
                    <a:pt x="231" y="1498"/>
                  </a:lnTo>
                  <a:lnTo>
                    <a:pt x="231" y="1502"/>
                  </a:lnTo>
                  <a:lnTo>
                    <a:pt x="232" y="1508"/>
                  </a:lnTo>
                  <a:lnTo>
                    <a:pt x="235" y="1516"/>
                  </a:lnTo>
                  <a:lnTo>
                    <a:pt x="242" y="1525"/>
                  </a:lnTo>
                  <a:lnTo>
                    <a:pt x="246" y="1528"/>
                  </a:lnTo>
                  <a:lnTo>
                    <a:pt x="251" y="1529"/>
                  </a:lnTo>
                  <a:lnTo>
                    <a:pt x="251" y="1529"/>
                  </a:lnTo>
                  <a:lnTo>
                    <a:pt x="272" y="1536"/>
                  </a:lnTo>
                  <a:lnTo>
                    <a:pt x="293" y="1542"/>
                  </a:lnTo>
                  <a:lnTo>
                    <a:pt x="315" y="1547"/>
                  </a:lnTo>
                  <a:lnTo>
                    <a:pt x="340" y="1551"/>
                  </a:lnTo>
                  <a:lnTo>
                    <a:pt x="366" y="1554"/>
                  </a:lnTo>
                  <a:lnTo>
                    <a:pt x="392" y="1557"/>
                  </a:lnTo>
                  <a:lnTo>
                    <a:pt x="420" y="1558"/>
                  </a:lnTo>
                  <a:lnTo>
                    <a:pt x="450" y="1558"/>
                  </a:lnTo>
                  <a:lnTo>
                    <a:pt x="450" y="1558"/>
                  </a:lnTo>
                  <a:lnTo>
                    <a:pt x="497" y="1557"/>
                  </a:lnTo>
                  <a:lnTo>
                    <a:pt x="544" y="1554"/>
                  </a:lnTo>
                  <a:lnTo>
                    <a:pt x="587" y="1550"/>
                  </a:lnTo>
                  <a:lnTo>
                    <a:pt x="625" y="1544"/>
                  </a:lnTo>
                  <a:lnTo>
                    <a:pt x="682" y="1536"/>
                  </a:lnTo>
                  <a:lnTo>
                    <a:pt x="706" y="1530"/>
                  </a:lnTo>
                  <a:lnTo>
                    <a:pt x="706" y="1530"/>
                  </a:lnTo>
                  <a:lnTo>
                    <a:pt x="712" y="1529"/>
                  </a:lnTo>
                  <a:lnTo>
                    <a:pt x="717" y="1526"/>
                  </a:lnTo>
                  <a:lnTo>
                    <a:pt x="722" y="1522"/>
                  </a:lnTo>
                  <a:lnTo>
                    <a:pt x="726" y="1518"/>
                  </a:lnTo>
                  <a:lnTo>
                    <a:pt x="729" y="1513"/>
                  </a:lnTo>
                  <a:lnTo>
                    <a:pt x="730" y="1508"/>
                  </a:lnTo>
                  <a:lnTo>
                    <a:pt x="730" y="1502"/>
                  </a:lnTo>
                  <a:lnTo>
                    <a:pt x="730" y="1497"/>
                  </a:lnTo>
                  <a:lnTo>
                    <a:pt x="730" y="1497"/>
                  </a:lnTo>
                  <a:lnTo>
                    <a:pt x="716" y="1384"/>
                  </a:lnTo>
                  <a:lnTo>
                    <a:pt x="701" y="1277"/>
                  </a:lnTo>
                  <a:lnTo>
                    <a:pt x="684" y="1159"/>
                  </a:lnTo>
                  <a:lnTo>
                    <a:pt x="684" y="1159"/>
                  </a:lnTo>
                  <a:lnTo>
                    <a:pt x="716" y="1166"/>
                  </a:lnTo>
                  <a:lnTo>
                    <a:pt x="750" y="1173"/>
                  </a:lnTo>
                  <a:lnTo>
                    <a:pt x="783" y="1176"/>
                  </a:lnTo>
                  <a:lnTo>
                    <a:pt x="799" y="1177"/>
                  </a:lnTo>
                  <a:lnTo>
                    <a:pt x="816" y="1177"/>
                  </a:lnTo>
                  <a:lnTo>
                    <a:pt x="816" y="1177"/>
                  </a:lnTo>
                  <a:lnTo>
                    <a:pt x="848" y="1174"/>
                  </a:lnTo>
                  <a:lnTo>
                    <a:pt x="877" y="1169"/>
                  </a:lnTo>
                  <a:lnTo>
                    <a:pt x="905" y="1162"/>
                  </a:lnTo>
                  <a:lnTo>
                    <a:pt x="932" y="1153"/>
                  </a:lnTo>
                  <a:lnTo>
                    <a:pt x="957" y="1143"/>
                  </a:lnTo>
                  <a:lnTo>
                    <a:pt x="980" y="1131"/>
                  </a:lnTo>
                  <a:lnTo>
                    <a:pt x="1001" y="1118"/>
                  </a:lnTo>
                  <a:lnTo>
                    <a:pt x="1022" y="1104"/>
                  </a:lnTo>
                  <a:lnTo>
                    <a:pt x="1040" y="1090"/>
                  </a:lnTo>
                  <a:lnTo>
                    <a:pt x="1057" y="1075"/>
                  </a:lnTo>
                  <a:lnTo>
                    <a:pt x="1072" y="1058"/>
                  </a:lnTo>
                  <a:lnTo>
                    <a:pt x="1086" y="1042"/>
                  </a:lnTo>
                  <a:lnTo>
                    <a:pt x="1099" y="1026"/>
                  </a:lnTo>
                  <a:lnTo>
                    <a:pt x="1110" y="1010"/>
                  </a:lnTo>
                  <a:lnTo>
                    <a:pt x="1130" y="979"/>
                  </a:lnTo>
                  <a:lnTo>
                    <a:pt x="1130" y="979"/>
                  </a:lnTo>
                  <a:lnTo>
                    <a:pt x="1146" y="981"/>
                  </a:lnTo>
                  <a:lnTo>
                    <a:pt x="1163" y="982"/>
                  </a:lnTo>
                  <a:lnTo>
                    <a:pt x="1163" y="982"/>
                  </a:lnTo>
                  <a:lnTo>
                    <a:pt x="1184" y="981"/>
                  </a:lnTo>
                  <a:lnTo>
                    <a:pt x="1205" y="979"/>
                  </a:lnTo>
                  <a:lnTo>
                    <a:pt x="1225" y="975"/>
                  </a:lnTo>
                  <a:lnTo>
                    <a:pt x="1244" y="969"/>
                  </a:lnTo>
                  <a:lnTo>
                    <a:pt x="1263" y="962"/>
                  </a:lnTo>
                  <a:lnTo>
                    <a:pt x="1280" y="954"/>
                  </a:lnTo>
                  <a:lnTo>
                    <a:pt x="1296" y="946"/>
                  </a:lnTo>
                  <a:lnTo>
                    <a:pt x="1310" y="936"/>
                  </a:lnTo>
                  <a:lnTo>
                    <a:pt x="1324" y="923"/>
                  </a:lnTo>
                  <a:lnTo>
                    <a:pt x="1337" y="912"/>
                  </a:lnTo>
                  <a:lnTo>
                    <a:pt x="1347" y="898"/>
                  </a:lnTo>
                  <a:lnTo>
                    <a:pt x="1355" y="884"/>
                  </a:lnTo>
                  <a:lnTo>
                    <a:pt x="1362" y="870"/>
                  </a:lnTo>
                  <a:lnTo>
                    <a:pt x="1368" y="854"/>
                  </a:lnTo>
                  <a:lnTo>
                    <a:pt x="1371" y="839"/>
                  </a:lnTo>
                  <a:lnTo>
                    <a:pt x="1372" y="822"/>
                  </a:lnTo>
                  <a:lnTo>
                    <a:pt x="1372" y="822"/>
                  </a:lnTo>
                  <a:lnTo>
                    <a:pt x="1371" y="807"/>
                  </a:lnTo>
                  <a:lnTo>
                    <a:pt x="1368" y="790"/>
                  </a:lnTo>
                  <a:lnTo>
                    <a:pt x="1362" y="775"/>
                  </a:lnTo>
                  <a:lnTo>
                    <a:pt x="1355" y="760"/>
                  </a:lnTo>
                  <a:lnTo>
                    <a:pt x="1347" y="746"/>
                  </a:lnTo>
                  <a:lnTo>
                    <a:pt x="1337" y="734"/>
                  </a:lnTo>
                  <a:lnTo>
                    <a:pt x="1324" y="721"/>
                  </a:lnTo>
                  <a:lnTo>
                    <a:pt x="1310" y="710"/>
                  </a:lnTo>
                  <a:lnTo>
                    <a:pt x="1296" y="699"/>
                  </a:lnTo>
                  <a:lnTo>
                    <a:pt x="1280" y="690"/>
                  </a:lnTo>
                  <a:lnTo>
                    <a:pt x="1263" y="682"/>
                  </a:lnTo>
                  <a:lnTo>
                    <a:pt x="1244" y="675"/>
                  </a:lnTo>
                  <a:lnTo>
                    <a:pt x="1225" y="671"/>
                  </a:lnTo>
                  <a:lnTo>
                    <a:pt x="1205" y="667"/>
                  </a:lnTo>
                  <a:lnTo>
                    <a:pt x="1184" y="664"/>
                  </a:lnTo>
                  <a:lnTo>
                    <a:pt x="1163" y="664"/>
                  </a:lnTo>
                  <a:lnTo>
                    <a:pt x="1163" y="664"/>
                  </a:lnTo>
                  <a:close/>
                  <a:moveTo>
                    <a:pt x="405" y="780"/>
                  </a:moveTo>
                  <a:lnTo>
                    <a:pt x="405" y="780"/>
                  </a:lnTo>
                  <a:lnTo>
                    <a:pt x="381" y="779"/>
                  </a:lnTo>
                  <a:lnTo>
                    <a:pt x="356" y="776"/>
                  </a:lnTo>
                  <a:lnTo>
                    <a:pt x="329" y="772"/>
                  </a:lnTo>
                  <a:lnTo>
                    <a:pt x="301" y="765"/>
                  </a:lnTo>
                  <a:lnTo>
                    <a:pt x="273" y="758"/>
                  </a:lnTo>
                  <a:lnTo>
                    <a:pt x="246" y="748"/>
                  </a:lnTo>
                  <a:lnTo>
                    <a:pt x="220" y="735"/>
                  </a:lnTo>
                  <a:lnTo>
                    <a:pt x="193" y="720"/>
                  </a:lnTo>
                  <a:lnTo>
                    <a:pt x="180" y="711"/>
                  </a:lnTo>
                  <a:lnTo>
                    <a:pt x="169" y="703"/>
                  </a:lnTo>
                  <a:lnTo>
                    <a:pt x="158" y="692"/>
                  </a:lnTo>
                  <a:lnTo>
                    <a:pt x="147" y="682"/>
                  </a:lnTo>
                  <a:lnTo>
                    <a:pt x="136" y="669"/>
                  </a:lnTo>
                  <a:lnTo>
                    <a:pt x="126" y="658"/>
                  </a:lnTo>
                  <a:lnTo>
                    <a:pt x="117" y="644"/>
                  </a:lnTo>
                  <a:lnTo>
                    <a:pt x="109" y="630"/>
                  </a:lnTo>
                  <a:lnTo>
                    <a:pt x="102" y="615"/>
                  </a:lnTo>
                  <a:lnTo>
                    <a:pt x="95" y="599"/>
                  </a:lnTo>
                  <a:lnTo>
                    <a:pt x="88" y="581"/>
                  </a:lnTo>
                  <a:lnTo>
                    <a:pt x="84" y="564"/>
                  </a:lnTo>
                  <a:lnTo>
                    <a:pt x="80" y="545"/>
                  </a:lnTo>
                  <a:lnTo>
                    <a:pt x="77" y="523"/>
                  </a:lnTo>
                  <a:lnTo>
                    <a:pt x="75" y="502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5" y="462"/>
                  </a:lnTo>
                  <a:lnTo>
                    <a:pt x="77" y="442"/>
                  </a:lnTo>
                  <a:lnTo>
                    <a:pt x="81" y="404"/>
                  </a:lnTo>
                  <a:lnTo>
                    <a:pt x="89" y="366"/>
                  </a:lnTo>
                  <a:lnTo>
                    <a:pt x="101" y="330"/>
                  </a:lnTo>
                  <a:lnTo>
                    <a:pt x="116" y="294"/>
                  </a:lnTo>
                  <a:lnTo>
                    <a:pt x="133" y="258"/>
                  </a:lnTo>
                  <a:lnTo>
                    <a:pt x="152" y="226"/>
                  </a:lnTo>
                  <a:lnTo>
                    <a:pt x="164" y="209"/>
                  </a:lnTo>
                  <a:lnTo>
                    <a:pt x="176" y="195"/>
                  </a:lnTo>
                  <a:lnTo>
                    <a:pt x="189" y="180"/>
                  </a:lnTo>
                  <a:lnTo>
                    <a:pt x="202" y="166"/>
                  </a:lnTo>
                  <a:lnTo>
                    <a:pt x="216" y="153"/>
                  </a:lnTo>
                  <a:lnTo>
                    <a:pt x="230" y="141"/>
                  </a:lnTo>
                  <a:lnTo>
                    <a:pt x="244" y="128"/>
                  </a:lnTo>
                  <a:lnTo>
                    <a:pt x="259" y="117"/>
                  </a:lnTo>
                  <a:lnTo>
                    <a:pt x="276" y="107"/>
                  </a:lnTo>
                  <a:lnTo>
                    <a:pt x="293" y="99"/>
                  </a:lnTo>
                  <a:lnTo>
                    <a:pt x="309" y="90"/>
                  </a:lnTo>
                  <a:lnTo>
                    <a:pt x="326" y="82"/>
                  </a:lnTo>
                  <a:lnTo>
                    <a:pt x="345" y="76"/>
                  </a:lnTo>
                  <a:lnTo>
                    <a:pt x="363" y="71"/>
                  </a:lnTo>
                  <a:lnTo>
                    <a:pt x="382" y="66"/>
                  </a:lnTo>
                  <a:lnTo>
                    <a:pt x="402" y="64"/>
                  </a:lnTo>
                  <a:lnTo>
                    <a:pt x="422" y="62"/>
                  </a:lnTo>
                  <a:lnTo>
                    <a:pt x="443" y="61"/>
                  </a:lnTo>
                  <a:lnTo>
                    <a:pt x="443" y="61"/>
                  </a:lnTo>
                  <a:lnTo>
                    <a:pt x="464" y="62"/>
                  </a:lnTo>
                  <a:lnTo>
                    <a:pt x="485" y="64"/>
                  </a:lnTo>
                  <a:lnTo>
                    <a:pt x="504" y="66"/>
                  </a:lnTo>
                  <a:lnTo>
                    <a:pt x="524" y="71"/>
                  </a:lnTo>
                  <a:lnTo>
                    <a:pt x="544" y="75"/>
                  </a:lnTo>
                  <a:lnTo>
                    <a:pt x="562" y="82"/>
                  </a:lnTo>
                  <a:lnTo>
                    <a:pt x="580" y="89"/>
                  </a:lnTo>
                  <a:lnTo>
                    <a:pt x="598" y="97"/>
                  </a:lnTo>
                  <a:lnTo>
                    <a:pt x="615" y="106"/>
                  </a:lnTo>
                  <a:lnTo>
                    <a:pt x="632" y="115"/>
                  </a:lnTo>
                  <a:lnTo>
                    <a:pt x="649" y="127"/>
                  </a:lnTo>
                  <a:lnTo>
                    <a:pt x="664" y="138"/>
                  </a:lnTo>
                  <a:lnTo>
                    <a:pt x="678" y="149"/>
                  </a:lnTo>
                  <a:lnTo>
                    <a:pt x="692" y="162"/>
                  </a:lnTo>
                  <a:lnTo>
                    <a:pt x="706" y="176"/>
                  </a:lnTo>
                  <a:lnTo>
                    <a:pt x="719" y="190"/>
                  </a:lnTo>
                  <a:lnTo>
                    <a:pt x="731" y="205"/>
                  </a:lnTo>
                  <a:lnTo>
                    <a:pt x="743" y="219"/>
                  </a:lnTo>
                  <a:lnTo>
                    <a:pt x="754" y="236"/>
                  </a:lnTo>
                  <a:lnTo>
                    <a:pt x="764" y="251"/>
                  </a:lnTo>
                  <a:lnTo>
                    <a:pt x="782" y="285"/>
                  </a:lnTo>
                  <a:lnTo>
                    <a:pt x="797" y="320"/>
                  </a:lnTo>
                  <a:lnTo>
                    <a:pt x="809" y="355"/>
                  </a:lnTo>
                  <a:lnTo>
                    <a:pt x="817" y="392"/>
                  </a:lnTo>
                  <a:lnTo>
                    <a:pt x="821" y="410"/>
                  </a:lnTo>
                  <a:lnTo>
                    <a:pt x="823" y="428"/>
                  </a:lnTo>
                  <a:lnTo>
                    <a:pt x="824" y="448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3" y="497"/>
                  </a:lnTo>
                  <a:lnTo>
                    <a:pt x="820" y="526"/>
                  </a:lnTo>
                  <a:lnTo>
                    <a:pt x="813" y="554"/>
                  </a:lnTo>
                  <a:lnTo>
                    <a:pt x="804" y="581"/>
                  </a:lnTo>
                  <a:lnTo>
                    <a:pt x="793" y="606"/>
                  </a:lnTo>
                  <a:lnTo>
                    <a:pt x="779" y="630"/>
                  </a:lnTo>
                  <a:lnTo>
                    <a:pt x="764" y="653"/>
                  </a:lnTo>
                  <a:lnTo>
                    <a:pt x="745" y="674"/>
                  </a:lnTo>
                  <a:lnTo>
                    <a:pt x="726" y="692"/>
                  </a:lnTo>
                  <a:lnTo>
                    <a:pt x="703" y="710"/>
                  </a:lnTo>
                  <a:lnTo>
                    <a:pt x="678" y="725"/>
                  </a:lnTo>
                  <a:lnTo>
                    <a:pt x="652" y="739"/>
                  </a:lnTo>
                  <a:lnTo>
                    <a:pt x="623" y="752"/>
                  </a:lnTo>
                  <a:lnTo>
                    <a:pt x="593" y="762"/>
                  </a:lnTo>
                  <a:lnTo>
                    <a:pt x="560" y="769"/>
                  </a:lnTo>
                  <a:lnTo>
                    <a:pt x="527" y="776"/>
                  </a:lnTo>
                  <a:lnTo>
                    <a:pt x="527" y="776"/>
                  </a:lnTo>
                  <a:lnTo>
                    <a:pt x="521" y="777"/>
                  </a:lnTo>
                  <a:lnTo>
                    <a:pt x="516" y="779"/>
                  </a:lnTo>
                  <a:lnTo>
                    <a:pt x="511" y="783"/>
                  </a:lnTo>
                  <a:lnTo>
                    <a:pt x="507" y="787"/>
                  </a:lnTo>
                  <a:lnTo>
                    <a:pt x="504" y="791"/>
                  </a:lnTo>
                  <a:lnTo>
                    <a:pt x="502" y="796"/>
                  </a:lnTo>
                  <a:lnTo>
                    <a:pt x="500" y="801"/>
                  </a:lnTo>
                  <a:lnTo>
                    <a:pt x="500" y="808"/>
                  </a:lnTo>
                  <a:lnTo>
                    <a:pt x="503" y="846"/>
                  </a:lnTo>
                  <a:lnTo>
                    <a:pt x="503" y="846"/>
                  </a:lnTo>
                  <a:lnTo>
                    <a:pt x="503" y="852"/>
                  </a:lnTo>
                  <a:lnTo>
                    <a:pt x="506" y="857"/>
                  </a:lnTo>
                  <a:lnTo>
                    <a:pt x="509" y="863"/>
                  </a:lnTo>
                  <a:lnTo>
                    <a:pt x="513" y="867"/>
                  </a:lnTo>
                  <a:lnTo>
                    <a:pt x="513" y="867"/>
                  </a:lnTo>
                  <a:lnTo>
                    <a:pt x="523" y="875"/>
                  </a:lnTo>
                  <a:lnTo>
                    <a:pt x="523" y="875"/>
                  </a:lnTo>
                  <a:lnTo>
                    <a:pt x="530" y="880"/>
                  </a:lnTo>
                  <a:lnTo>
                    <a:pt x="530" y="880"/>
                  </a:lnTo>
                  <a:lnTo>
                    <a:pt x="562" y="896"/>
                  </a:lnTo>
                  <a:lnTo>
                    <a:pt x="597" y="918"/>
                  </a:lnTo>
                  <a:lnTo>
                    <a:pt x="597" y="918"/>
                  </a:lnTo>
                  <a:lnTo>
                    <a:pt x="649" y="948"/>
                  </a:lnTo>
                  <a:lnTo>
                    <a:pt x="677" y="962"/>
                  </a:lnTo>
                  <a:lnTo>
                    <a:pt x="705" y="975"/>
                  </a:lnTo>
                  <a:lnTo>
                    <a:pt x="734" y="986"/>
                  </a:lnTo>
                  <a:lnTo>
                    <a:pt x="765" y="995"/>
                  </a:lnTo>
                  <a:lnTo>
                    <a:pt x="780" y="997"/>
                  </a:lnTo>
                  <a:lnTo>
                    <a:pt x="796" y="999"/>
                  </a:lnTo>
                  <a:lnTo>
                    <a:pt x="811" y="1000"/>
                  </a:lnTo>
                  <a:lnTo>
                    <a:pt x="827" y="1000"/>
                  </a:lnTo>
                  <a:lnTo>
                    <a:pt x="827" y="1000"/>
                  </a:lnTo>
                  <a:lnTo>
                    <a:pt x="851" y="999"/>
                  </a:lnTo>
                  <a:lnTo>
                    <a:pt x="870" y="993"/>
                  </a:lnTo>
                  <a:lnTo>
                    <a:pt x="890" y="986"/>
                  </a:lnTo>
                  <a:lnTo>
                    <a:pt x="908" y="976"/>
                  </a:lnTo>
                  <a:lnTo>
                    <a:pt x="923" y="967"/>
                  </a:lnTo>
                  <a:lnTo>
                    <a:pt x="937" y="954"/>
                  </a:lnTo>
                  <a:lnTo>
                    <a:pt x="951" y="940"/>
                  </a:lnTo>
                  <a:lnTo>
                    <a:pt x="963" y="925"/>
                  </a:lnTo>
                  <a:lnTo>
                    <a:pt x="974" y="909"/>
                  </a:lnTo>
                  <a:lnTo>
                    <a:pt x="984" y="894"/>
                  </a:lnTo>
                  <a:lnTo>
                    <a:pt x="992" y="878"/>
                  </a:lnTo>
                  <a:lnTo>
                    <a:pt x="999" y="863"/>
                  </a:lnTo>
                  <a:lnTo>
                    <a:pt x="1010" y="835"/>
                  </a:lnTo>
                  <a:lnTo>
                    <a:pt x="1017" y="810"/>
                  </a:lnTo>
                  <a:lnTo>
                    <a:pt x="1017" y="810"/>
                  </a:lnTo>
                  <a:lnTo>
                    <a:pt x="1017" y="808"/>
                  </a:lnTo>
                  <a:lnTo>
                    <a:pt x="1017" y="808"/>
                  </a:lnTo>
                  <a:lnTo>
                    <a:pt x="1020" y="803"/>
                  </a:lnTo>
                  <a:lnTo>
                    <a:pt x="1020" y="803"/>
                  </a:lnTo>
                  <a:lnTo>
                    <a:pt x="1020" y="801"/>
                  </a:lnTo>
                  <a:lnTo>
                    <a:pt x="1020" y="801"/>
                  </a:lnTo>
                  <a:lnTo>
                    <a:pt x="1022" y="797"/>
                  </a:lnTo>
                  <a:lnTo>
                    <a:pt x="1022" y="797"/>
                  </a:lnTo>
                  <a:lnTo>
                    <a:pt x="1024" y="791"/>
                  </a:lnTo>
                  <a:lnTo>
                    <a:pt x="1024" y="791"/>
                  </a:lnTo>
                  <a:lnTo>
                    <a:pt x="1029" y="784"/>
                  </a:lnTo>
                  <a:lnTo>
                    <a:pt x="1033" y="777"/>
                  </a:lnTo>
                  <a:lnTo>
                    <a:pt x="1045" y="765"/>
                  </a:lnTo>
                  <a:lnTo>
                    <a:pt x="1061" y="752"/>
                  </a:lnTo>
                  <a:lnTo>
                    <a:pt x="1078" y="742"/>
                  </a:lnTo>
                  <a:lnTo>
                    <a:pt x="1097" y="735"/>
                  </a:lnTo>
                  <a:lnTo>
                    <a:pt x="1118" y="730"/>
                  </a:lnTo>
                  <a:lnTo>
                    <a:pt x="1141" y="725"/>
                  </a:lnTo>
                  <a:lnTo>
                    <a:pt x="1163" y="724"/>
                  </a:lnTo>
                  <a:lnTo>
                    <a:pt x="1163" y="724"/>
                  </a:lnTo>
                  <a:lnTo>
                    <a:pt x="1179" y="724"/>
                  </a:lnTo>
                  <a:lnTo>
                    <a:pt x="1193" y="727"/>
                  </a:lnTo>
                  <a:lnTo>
                    <a:pt x="1207" y="728"/>
                  </a:lnTo>
                  <a:lnTo>
                    <a:pt x="1221" y="732"/>
                  </a:lnTo>
                  <a:lnTo>
                    <a:pt x="1233" y="737"/>
                  </a:lnTo>
                  <a:lnTo>
                    <a:pt x="1246" y="741"/>
                  </a:lnTo>
                  <a:lnTo>
                    <a:pt x="1257" y="746"/>
                  </a:lnTo>
                  <a:lnTo>
                    <a:pt x="1267" y="753"/>
                  </a:lnTo>
                  <a:lnTo>
                    <a:pt x="1277" y="760"/>
                  </a:lnTo>
                  <a:lnTo>
                    <a:pt x="1285" y="767"/>
                  </a:lnTo>
                  <a:lnTo>
                    <a:pt x="1292" y="776"/>
                  </a:lnTo>
                  <a:lnTo>
                    <a:pt x="1299" y="784"/>
                  </a:lnTo>
                  <a:lnTo>
                    <a:pt x="1305" y="794"/>
                  </a:lnTo>
                  <a:lnTo>
                    <a:pt x="1308" y="803"/>
                  </a:lnTo>
                  <a:lnTo>
                    <a:pt x="1310" y="812"/>
                  </a:lnTo>
                  <a:lnTo>
                    <a:pt x="1310" y="822"/>
                  </a:lnTo>
                  <a:lnTo>
                    <a:pt x="1310" y="822"/>
                  </a:lnTo>
                  <a:lnTo>
                    <a:pt x="1310" y="832"/>
                  </a:lnTo>
                  <a:lnTo>
                    <a:pt x="1308" y="842"/>
                  </a:lnTo>
                  <a:lnTo>
                    <a:pt x="1305" y="852"/>
                  </a:lnTo>
                  <a:lnTo>
                    <a:pt x="1299" y="860"/>
                  </a:lnTo>
                  <a:lnTo>
                    <a:pt x="1292" y="868"/>
                  </a:lnTo>
                  <a:lnTo>
                    <a:pt x="1285" y="877"/>
                  </a:lnTo>
                  <a:lnTo>
                    <a:pt x="1277" y="884"/>
                  </a:lnTo>
                  <a:lnTo>
                    <a:pt x="1267" y="891"/>
                  </a:lnTo>
                  <a:lnTo>
                    <a:pt x="1257" y="898"/>
                  </a:lnTo>
                  <a:lnTo>
                    <a:pt x="1246" y="904"/>
                  </a:lnTo>
                  <a:lnTo>
                    <a:pt x="1233" y="909"/>
                  </a:lnTo>
                  <a:lnTo>
                    <a:pt x="1221" y="913"/>
                  </a:lnTo>
                  <a:lnTo>
                    <a:pt x="1207" y="916"/>
                  </a:lnTo>
                  <a:lnTo>
                    <a:pt x="1193" y="919"/>
                  </a:lnTo>
                  <a:lnTo>
                    <a:pt x="1179" y="920"/>
                  </a:lnTo>
                  <a:lnTo>
                    <a:pt x="1163" y="920"/>
                  </a:lnTo>
                  <a:lnTo>
                    <a:pt x="1163" y="920"/>
                  </a:lnTo>
                  <a:lnTo>
                    <a:pt x="1141" y="919"/>
                  </a:lnTo>
                  <a:lnTo>
                    <a:pt x="1120" y="916"/>
                  </a:lnTo>
                  <a:lnTo>
                    <a:pt x="1120" y="916"/>
                  </a:lnTo>
                  <a:lnTo>
                    <a:pt x="1114" y="915"/>
                  </a:lnTo>
                  <a:lnTo>
                    <a:pt x="1110" y="916"/>
                  </a:lnTo>
                  <a:lnTo>
                    <a:pt x="1100" y="918"/>
                  </a:lnTo>
                  <a:lnTo>
                    <a:pt x="1092" y="923"/>
                  </a:lnTo>
                  <a:lnTo>
                    <a:pt x="1089" y="927"/>
                  </a:lnTo>
                  <a:lnTo>
                    <a:pt x="1086" y="932"/>
                  </a:lnTo>
                  <a:lnTo>
                    <a:pt x="1086" y="932"/>
                  </a:lnTo>
                  <a:lnTo>
                    <a:pt x="1071" y="958"/>
                  </a:lnTo>
                  <a:lnTo>
                    <a:pt x="1062" y="972"/>
                  </a:lnTo>
                  <a:lnTo>
                    <a:pt x="1051" y="988"/>
                  </a:lnTo>
                  <a:lnTo>
                    <a:pt x="1040" y="1002"/>
                  </a:lnTo>
                  <a:lnTo>
                    <a:pt x="1027" y="1017"/>
                  </a:lnTo>
                  <a:lnTo>
                    <a:pt x="1012" y="1031"/>
                  </a:lnTo>
                  <a:lnTo>
                    <a:pt x="996" y="1045"/>
                  </a:lnTo>
                  <a:lnTo>
                    <a:pt x="980" y="1059"/>
                  </a:lnTo>
                  <a:lnTo>
                    <a:pt x="960" y="1072"/>
                  </a:lnTo>
                  <a:lnTo>
                    <a:pt x="940" y="1083"/>
                  </a:lnTo>
                  <a:lnTo>
                    <a:pt x="918" y="1093"/>
                  </a:lnTo>
                  <a:lnTo>
                    <a:pt x="894" y="1101"/>
                  </a:lnTo>
                  <a:lnTo>
                    <a:pt x="869" y="1108"/>
                  </a:lnTo>
                  <a:lnTo>
                    <a:pt x="842" y="1112"/>
                  </a:lnTo>
                  <a:lnTo>
                    <a:pt x="813" y="1115"/>
                  </a:lnTo>
                  <a:lnTo>
                    <a:pt x="813" y="1115"/>
                  </a:lnTo>
                  <a:lnTo>
                    <a:pt x="804" y="1115"/>
                  </a:lnTo>
                  <a:lnTo>
                    <a:pt x="804" y="1115"/>
                  </a:lnTo>
                  <a:lnTo>
                    <a:pt x="789" y="1115"/>
                  </a:lnTo>
                  <a:lnTo>
                    <a:pt x="772" y="1114"/>
                  </a:lnTo>
                  <a:lnTo>
                    <a:pt x="737" y="1108"/>
                  </a:lnTo>
                  <a:lnTo>
                    <a:pt x="698" y="1098"/>
                  </a:lnTo>
                  <a:lnTo>
                    <a:pt x="656" y="1086"/>
                  </a:lnTo>
                  <a:lnTo>
                    <a:pt x="656" y="1086"/>
                  </a:lnTo>
                  <a:lnTo>
                    <a:pt x="647" y="1084"/>
                  </a:lnTo>
                  <a:lnTo>
                    <a:pt x="640" y="1084"/>
                  </a:lnTo>
                  <a:lnTo>
                    <a:pt x="633" y="1087"/>
                  </a:lnTo>
                  <a:lnTo>
                    <a:pt x="626" y="1091"/>
                  </a:lnTo>
                  <a:lnTo>
                    <a:pt x="626" y="1091"/>
                  </a:lnTo>
                  <a:lnTo>
                    <a:pt x="621" y="1097"/>
                  </a:lnTo>
                  <a:lnTo>
                    <a:pt x="618" y="1104"/>
                  </a:lnTo>
                  <a:lnTo>
                    <a:pt x="615" y="1111"/>
                  </a:lnTo>
                  <a:lnTo>
                    <a:pt x="615" y="1119"/>
                  </a:lnTo>
                  <a:lnTo>
                    <a:pt x="615" y="1119"/>
                  </a:lnTo>
                  <a:lnTo>
                    <a:pt x="630" y="1220"/>
                  </a:lnTo>
                  <a:lnTo>
                    <a:pt x="645" y="1321"/>
                  </a:lnTo>
                  <a:lnTo>
                    <a:pt x="666" y="1477"/>
                  </a:lnTo>
                  <a:lnTo>
                    <a:pt x="666" y="1477"/>
                  </a:lnTo>
                  <a:lnTo>
                    <a:pt x="626" y="1483"/>
                  </a:lnTo>
                  <a:lnTo>
                    <a:pt x="576" y="1490"/>
                  </a:lnTo>
                  <a:lnTo>
                    <a:pt x="514" y="1495"/>
                  </a:lnTo>
                  <a:lnTo>
                    <a:pt x="482" y="1497"/>
                  </a:lnTo>
                  <a:lnTo>
                    <a:pt x="450" y="1498"/>
                  </a:lnTo>
                  <a:lnTo>
                    <a:pt x="450" y="1498"/>
                  </a:lnTo>
                  <a:lnTo>
                    <a:pt x="405" y="1497"/>
                  </a:lnTo>
                  <a:lnTo>
                    <a:pt x="364" y="1492"/>
                  </a:lnTo>
                  <a:lnTo>
                    <a:pt x="328" y="1487"/>
                  </a:lnTo>
                  <a:lnTo>
                    <a:pt x="294" y="1480"/>
                  </a:lnTo>
                  <a:lnTo>
                    <a:pt x="297" y="1462"/>
                  </a:lnTo>
                  <a:lnTo>
                    <a:pt x="297" y="1462"/>
                  </a:lnTo>
                  <a:lnTo>
                    <a:pt x="297" y="1456"/>
                  </a:lnTo>
                  <a:lnTo>
                    <a:pt x="295" y="1450"/>
                  </a:lnTo>
                  <a:lnTo>
                    <a:pt x="293" y="1445"/>
                  </a:lnTo>
                  <a:lnTo>
                    <a:pt x="290" y="1439"/>
                  </a:lnTo>
                  <a:lnTo>
                    <a:pt x="286" y="1435"/>
                  </a:lnTo>
                  <a:lnTo>
                    <a:pt x="281" y="1432"/>
                  </a:lnTo>
                  <a:lnTo>
                    <a:pt x="276" y="1429"/>
                  </a:lnTo>
                  <a:lnTo>
                    <a:pt x="270" y="1428"/>
                  </a:lnTo>
                  <a:lnTo>
                    <a:pt x="270" y="1428"/>
                  </a:lnTo>
                  <a:lnTo>
                    <a:pt x="244" y="1424"/>
                  </a:lnTo>
                  <a:lnTo>
                    <a:pt x="213" y="1415"/>
                  </a:lnTo>
                  <a:lnTo>
                    <a:pt x="197" y="1410"/>
                  </a:lnTo>
                  <a:lnTo>
                    <a:pt x="182" y="1403"/>
                  </a:lnTo>
                  <a:lnTo>
                    <a:pt x="166" y="1396"/>
                  </a:lnTo>
                  <a:lnTo>
                    <a:pt x="151" y="1386"/>
                  </a:lnTo>
                  <a:lnTo>
                    <a:pt x="136" y="1376"/>
                  </a:lnTo>
                  <a:lnTo>
                    <a:pt x="122" y="1365"/>
                  </a:lnTo>
                  <a:lnTo>
                    <a:pt x="109" y="1351"/>
                  </a:lnTo>
                  <a:lnTo>
                    <a:pt x="98" y="1337"/>
                  </a:lnTo>
                  <a:lnTo>
                    <a:pt x="87" y="1320"/>
                  </a:lnTo>
                  <a:lnTo>
                    <a:pt x="78" y="1300"/>
                  </a:lnTo>
                  <a:lnTo>
                    <a:pt x="71" y="1281"/>
                  </a:lnTo>
                  <a:lnTo>
                    <a:pt x="66" y="1258"/>
                  </a:lnTo>
                  <a:lnTo>
                    <a:pt x="66" y="1258"/>
                  </a:lnTo>
                  <a:lnTo>
                    <a:pt x="63" y="1241"/>
                  </a:lnTo>
                  <a:lnTo>
                    <a:pt x="61" y="1226"/>
                  </a:lnTo>
                  <a:lnTo>
                    <a:pt x="61" y="1209"/>
                  </a:lnTo>
                  <a:lnTo>
                    <a:pt x="61" y="1192"/>
                  </a:lnTo>
                  <a:lnTo>
                    <a:pt x="63" y="1177"/>
                  </a:lnTo>
                  <a:lnTo>
                    <a:pt x="64" y="1160"/>
                  </a:lnTo>
                  <a:lnTo>
                    <a:pt x="67" y="1145"/>
                  </a:lnTo>
                  <a:lnTo>
                    <a:pt x="71" y="1128"/>
                  </a:lnTo>
                  <a:lnTo>
                    <a:pt x="75" y="1112"/>
                  </a:lnTo>
                  <a:lnTo>
                    <a:pt x="81" y="1097"/>
                  </a:lnTo>
                  <a:lnTo>
                    <a:pt x="88" y="1082"/>
                  </a:lnTo>
                  <a:lnTo>
                    <a:pt x="95" y="1066"/>
                  </a:lnTo>
                  <a:lnTo>
                    <a:pt x="103" y="1051"/>
                  </a:lnTo>
                  <a:lnTo>
                    <a:pt x="112" y="1037"/>
                  </a:lnTo>
                  <a:lnTo>
                    <a:pt x="122" y="1023"/>
                  </a:lnTo>
                  <a:lnTo>
                    <a:pt x="131" y="1009"/>
                  </a:lnTo>
                  <a:lnTo>
                    <a:pt x="131" y="1009"/>
                  </a:lnTo>
                  <a:lnTo>
                    <a:pt x="144" y="995"/>
                  </a:lnTo>
                  <a:lnTo>
                    <a:pt x="157" y="981"/>
                  </a:lnTo>
                  <a:lnTo>
                    <a:pt x="169" y="968"/>
                  </a:lnTo>
                  <a:lnTo>
                    <a:pt x="183" y="957"/>
                  </a:lnTo>
                  <a:lnTo>
                    <a:pt x="197" y="946"/>
                  </a:lnTo>
                  <a:lnTo>
                    <a:pt x="213" y="934"/>
                  </a:lnTo>
                  <a:lnTo>
                    <a:pt x="227" y="926"/>
                  </a:lnTo>
                  <a:lnTo>
                    <a:pt x="244" y="918"/>
                  </a:lnTo>
                  <a:lnTo>
                    <a:pt x="259" y="909"/>
                  </a:lnTo>
                  <a:lnTo>
                    <a:pt x="276" y="902"/>
                  </a:lnTo>
                  <a:lnTo>
                    <a:pt x="293" y="896"/>
                  </a:lnTo>
                  <a:lnTo>
                    <a:pt x="309" y="891"/>
                  </a:lnTo>
                  <a:lnTo>
                    <a:pt x="328" y="887"/>
                  </a:lnTo>
                  <a:lnTo>
                    <a:pt x="345" y="884"/>
                  </a:lnTo>
                  <a:lnTo>
                    <a:pt x="363" y="881"/>
                  </a:lnTo>
                  <a:lnTo>
                    <a:pt x="381" y="880"/>
                  </a:lnTo>
                  <a:lnTo>
                    <a:pt x="381" y="880"/>
                  </a:lnTo>
                  <a:lnTo>
                    <a:pt x="388" y="880"/>
                  </a:lnTo>
                  <a:lnTo>
                    <a:pt x="391" y="878"/>
                  </a:lnTo>
                  <a:lnTo>
                    <a:pt x="392" y="877"/>
                  </a:lnTo>
                  <a:lnTo>
                    <a:pt x="392" y="877"/>
                  </a:lnTo>
                  <a:lnTo>
                    <a:pt x="399" y="857"/>
                  </a:lnTo>
                  <a:lnTo>
                    <a:pt x="403" y="838"/>
                  </a:lnTo>
                  <a:lnTo>
                    <a:pt x="406" y="822"/>
                  </a:lnTo>
                  <a:lnTo>
                    <a:pt x="408" y="808"/>
                  </a:lnTo>
                  <a:lnTo>
                    <a:pt x="406" y="787"/>
                  </a:lnTo>
                  <a:lnTo>
                    <a:pt x="405" y="780"/>
                  </a:lnTo>
                  <a:lnTo>
                    <a:pt x="405" y="7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79">
              <a:extLst>
                <a:ext uri="{FF2B5EF4-FFF2-40B4-BE49-F238E27FC236}">
                  <a16:creationId xmlns:a16="http://schemas.microsoft.com/office/drawing/2014/main" id="{C2923809-E55D-4CB0-8F0A-6112497E1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3" y="6532563"/>
              <a:ext cx="144463" cy="234950"/>
            </a:xfrm>
            <a:custGeom>
              <a:avLst/>
              <a:gdLst>
                <a:gd name="T0" fmla="*/ 173 w 184"/>
                <a:gd name="T1" fmla="*/ 6 h 298"/>
                <a:gd name="T2" fmla="*/ 159 w 184"/>
                <a:gd name="T3" fmla="*/ 0 h 298"/>
                <a:gd name="T4" fmla="*/ 143 w 184"/>
                <a:gd name="T5" fmla="*/ 3 h 298"/>
                <a:gd name="T6" fmla="*/ 125 w 184"/>
                <a:gd name="T7" fmla="*/ 10 h 298"/>
                <a:gd name="T8" fmla="*/ 94 w 184"/>
                <a:gd name="T9" fmla="*/ 27 h 298"/>
                <a:gd name="T10" fmla="*/ 68 w 184"/>
                <a:gd name="T11" fmla="*/ 45 h 298"/>
                <a:gd name="T12" fmla="*/ 45 w 184"/>
                <a:gd name="T13" fmla="*/ 66 h 298"/>
                <a:gd name="T14" fmla="*/ 27 w 184"/>
                <a:gd name="T15" fmla="*/ 89 h 298"/>
                <a:gd name="T16" fmla="*/ 14 w 184"/>
                <a:gd name="T17" fmla="*/ 113 h 298"/>
                <a:gd name="T18" fmla="*/ 4 w 184"/>
                <a:gd name="T19" fmla="*/ 138 h 298"/>
                <a:gd name="T20" fmla="*/ 0 w 184"/>
                <a:gd name="T21" fmla="*/ 165 h 298"/>
                <a:gd name="T22" fmla="*/ 0 w 184"/>
                <a:gd name="T23" fmla="*/ 179 h 298"/>
                <a:gd name="T24" fmla="*/ 3 w 184"/>
                <a:gd name="T25" fmla="*/ 200 h 298"/>
                <a:gd name="T26" fmla="*/ 9 w 184"/>
                <a:gd name="T27" fmla="*/ 219 h 298"/>
                <a:gd name="T28" fmla="*/ 18 w 184"/>
                <a:gd name="T29" fmla="*/ 237 h 298"/>
                <a:gd name="T30" fmla="*/ 33 w 184"/>
                <a:gd name="T31" fmla="*/ 254 h 298"/>
                <a:gd name="T32" fmla="*/ 51 w 184"/>
                <a:gd name="T33" fmla="*/ 268 h 298"/>
                <a:gd name="T34" fmla="*/ 70 w 184"/>
                <a:gd name="T35" fmla="*/ 280 h 298"/>
                <a:gd name="T36" fmla="*/ 122 w 184"/>
                <a:gd name="T37" fmla="*/ 298 h 298"/>
                <a:gd name="T38" fmla="*/ 129 w 184"/>
                <a:gd name="T39" fmla="*/ 298 h 298"/>
                <a:gd name="T40" fmla="*/ 138 w 184"/>
                <a:gd name="T41" fmla="*/ 296 h 298"/>
                <a:gd name="T42" fmla="*/ 146 w 184"/>
                <a:gd name="T43" fmla="*/ 292 h 298"/>
                <a:gd name="T44" fmla="*/ 156 w 184"/>
                <a:gd name="T45" fmla="*/ 284 h 298"/>
                <a:gd name="T46" fmla="*/ 159 w 184"/>
                <a:gd name="T47" fmla="*/ 271 h 298"/>
                <a:gd name="T48" fmla="*/ 184 w 184"/>
                <a:gd name="T49" fmla="*/ 34 h 298"/>
                <a:gd name="T50" fmla="*/ 184 w 184"/>
                <a:gd name="T51" fmla="*/ 27 h 298"/>
                <a:gd name="T52" fmla="*/ 178 w 184"/>
                <a:gd name="T53" fmla="*/ 12 h 298"/>
                <a:gd name="T54" fmla="*/ 173 w 184"/>
                <a:gd name="T55" fmla="*/ 6 h 298"/>
                <a:gd name="T56" fmla="*/ 103 w 184"/>
                <a:gd name="T57" fmla="*/ 228 h 298"/>
                <a:gd name="T58" fmla="*/ 80 w 184"/>
                <a:gd name="T59" fmla="*/ 214 h 298"/>
                <a:gd name="T60" fmla="*/ 69 w 184"/>
                <a:gd name="T61" fmla="*/ 201 h 298"/>
                <a:gd name="T62" fmla="*/ 62 w 184"/>
                <a:gd name="T63" fmla="*/ 187 h 298"/>
                <a:gd name="T64" fmla="*/ 62 w 184"/>
                <a:gd name="T65" fmla="*/ 177 h 298"/>
                <a:gd name="T66" fmla="*/ 66 w 184"/>
                <a:gd name="T67" fmla="*/ 148 h 298"/>
                <a:gd name="T68" fmla="*/ 77 w 184"/>
                <a:gd name="T69" fmla="*/ 124 h 298"/>
                <a:gd name="T70" fmla="*/ 96 w 184"/>
                <a:gd name="T71" fmla="*/ 103 h 298"/>
                <a:gd name="T72" fmla="*/ 118 w 184"/>
                <a:gd name="T73" fmla="*/ 85 h 298"/>
                <a:gd name="T74" fmla="*/ 103 w 184"/>
                <a:gd name="T75" fmla="*/ 22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298">
                  <a:moveTo>
                    <a:pt x="173" y="6"/>
                  </a:moveTo>
                  <a:lnTo>
                    <a:pt x="173" y="6"/>
                  </a:lnTo>
                  <a:lnTo>
                    <a:pt x="166" y="3"/>
                  </a:lnTo>
                  <a:lnTo>
                    <a:pt x="159" y="0"/>
                  </a:lnTo>
                  <a:lnTo>
                    <a:pt x="150" y="0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25" y="10"/>
                  </a:lnTo>
                  <a:lnTo>
                    <a:pt x="110" y="19"/>
                  </a:lnTo>
                  <a:lnTo>
                    <a:pt x="94" y="27"/>
                  </a:lnTo>
                  <a:lnTo>
                    <a:pt x="82" y="36"/>
                  </a:lnTo>
                  <a:lnTo>
                    <a:pt x="68" y="45"/>
                  </a:lnTo>
                  <a:lnTo>
                    <a:pt x="56" y="55"/>
                  </a:lnTo>
                  <a:lnTo>
                    <a:pt x="45" y="66"/>
                  </a:lnTo>
                  <a:lnTo>
                    <a:pt x="37" y="76"/>
                  </a:lnTo>
                  <a:lnTo>
                    <a:pt x="27" y="89"/>
                  </a:lnTo>
                  <a:lnTo>
                    <a:pt x="20" y="100"/>
                  </a:lnTo>
                  <a:lnTo>
                    <a:pt x="14" y="113"/>
                  </a:lnTo>
                  <a:lnTo>
                    <a:pt x="9" y="125"/>
                  </a:lnTo>
                  <a:lnTo>
                    <a:pt x="4" y="138"/>
                  </a:lnTo>
                  <a:lnTo>
                    <a:pt x="2" y="151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2" y="190"/>
                  </a:lnTo>
                  <a:lnTo>
                    <a:pt x="3" y="200"/>
                  </a:lnTo>
                  <a:lnTo>
                    <a:pt x="6" y="209"/>
                  </a:lnTo>
                  <a:lnTo>
                    <a:pt x="9" y="219"/>
                  </a:lnTo>
                  <a:lnTo>
                    <a:pt x="14" y="229"/>
                  </a:lnTo>
                  <a:lnTo>
                    <a:pt x="18" y="237"/>
                  </a:lnTo>
                  <a:lnTo>
                    <a:pt x="25" y="246"/>
                  </a:lnTo>
                  <a:lnTo>
                    <a:pt x="33" y="254"/>
                  </a:lnTo>
                  <a:lnTo>
                    <a:pt x="41" y="261"/>
                  </a:lnTo>
                  <a:lnTo>
                    <a:pt x="51" y="268"/>
                  </a:lnTo>
                  <a:lnTo>
                    <a:pt x="61" y="274"/>
                  </a:lnTo>
                  <a:lnTo>
                    <a:pt x="70" y="280"/>
                  </a:lnTo>
                  <a:lnTo>
                    <a:pt x="96" y="289"/>
                  </a:lnTo>
                  <a:lnTo>
                    <a:pt x="122" y="298"/>
                  </a:lnTo>
                  <a:lnTo>
                    <a:pt x="122" y="298"/>
                  </a:lnTo>
                  <a:lnTo>
                    <a:pt x="129" y="298"/>
                  </a:lnTo>
                  <a:lnTo>
                    <a:pt x="129" y="298"/>
                  </a:lnTo>
                  <a:lnTo>
                    <a:pt x="138" y="296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52" y="288"/>
                  </a:lnTo>
                  <a:lnTo>
                    <a:pt x="156" y="284"/>
                  </a:lnTo>
                  <a:lnTo>
                    <a:pt x="157" y="277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27"/>
                  </a:lnTo>
                  <a:lnTo>
                    <a:pt x="183" y="19"/>
                  </a:lnTo>
                  <a:lnTo>
                    <a:pt x="178" y="12"/>
                  </a:lnTo>
                  <a:lnTo>
                    <a:pt x="173" y="6"/>
                  </a:lnTo>
                  <a:lnTo>
                    <a:pt x="173" y="6"/>
                  </a:lnTo>
                  <a:close/>
                  <a:moveTo>
                    <a:pt x="103" y="228"/>
                  </a:moveTo>
                  <a:lnTo>
                    <a:pt x="103" y="228"/>
                  </a:lnTo>
                  <a:lnTo>
                    <a:pt x="87" y="219"/>
                  </a:lnTo>
                  <a:lnTo>
                    <a:pt x="80" y="214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65" y="194"/>
                  </a:lnTo>
                  <a:lnTo>
                    <a:pt x="62" y="187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62" y="163"/>
                  </a:lnTo>
                  <a:lnTo>
                    <a:pt x="66" y="148"/>
                  </a:lnTo>
                  <a:lnTo>
                    <a:pt x="70" y="135"/>
                  </a:lnTo>
                  <a:lnTo>
                    <a:pt x="77" y="124"/>
                  </a:lnTo>
                  <a:lnTo>
                    <a:pt x="86" y="113"/>
                  </a:lnTo>
                  <a:lnTo>
                    <a:pt x="96" y="103"/>
                  </a:lnTo>
                  <a:lnTo>
                    <a:pt x="107" y="93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03" y="228"/>
                  </a:lnTo>
                  <a:lnTo>
                    <a:pt x="103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80">
              <a:extLst>
                <a:ext uri="{FF2B5EF4-FFF2-40B4-BE49-F238E27FC236}">
                  <a16:creationId xmlns:a16="http://schemas.microsoft.com/office/drawing/2014/main" id="{735518CC-96DF-4720-B28A-F71E084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984875"/>
              <a:ext cx="76200" cy="123825"/>
            </a:xfrm>
            <a:custGeom>
              <a:avLst/>
              <a:gdLst>
                <a:gd name="T0" fmla="*/ 53 w 97"/>
                <a:gd name="T1" fmla="*/ 156 h 156"/>
                <a:gd name="T2" fmla="*/ 53 w 97"/>
                <a:gd name="T3" fmla="*/ 156 h 156"/>
                <a:gd name="T4" fmla="*/ 63 w 97"/>
                <a:gd name="T5" fmla="*/ 154 h 156"/>
                <a:gd name="T6" fmla="*/ 73 w 97"/>
                <a:gd name="T7" fmla="*/ 150 h 156"/>
                <a:gd name="T8" fmla="*/ 80 w 97"/>
                <a:gd name="T9" fmla="*/ 144 h 156"/>
                <a:gd name="T10" fmla="*/ 86 w 97"/>
                <a:gd name="T11" fmla="*/ 139 h 156"/>
                <a:gd name="T12" fmla="*/ 91 w 97"/>
                <a:gd name="T13" fmla="*/ 132 h 156"/>
                <a:gd name="T14" fmla="*/ 95 w 97"/>
                <a:gd name="T15" fmla="*/ 122 h 156"/>
                <a:gd name="T16" fmla="*/ 97 w 97"/>
                <a:gd name="T17" fmla="*/ 114 h 156"/>
                <a:gd name="T18" fmla="*/ 97 w 97"/>
                <a:gd name="T19" fmla="*/ 104 h 156"/>
                <a:gd name="T20" fmla="*/ 93 w 97"/>
                <a:gd name="T21" fmla="*/ 45 h 156"/>
                <a:gd name="T22" fmla="*/ 93 w 97"/>
                <a:gd name="T23" fmla="*/ 45 h 156"/>
                <a:gd name="T24" fmla="*/ 91 w 97"/>
                <a:gd name="T25" fmla="*/ 35 h 156"/>
                <a:gd name="T26" fmla="*/ 87 w 97"/>
                <a:gd name="T27" fmla="*/ 25 h 156"/>
                <a:gd name="T28" fmla="*/ 83 w 97"/>
                <a:gd name="T29" fmla="*/ 18 h 156"/>
                <a:gd name="T30" fmla="*/ 77 w 97"/>
                <a:gd name="T31" fmla="*/ 11 h 156"/>
                <a:gd name="T32" fmla="*/ 69 w 97"/>
                <a:gd name="T33" fmla="*/ 6 h 156"/>
                <a:gd name="T34" fmla="*/ 62 w 97"/>
                <a:gd name="T35" fmla="*/ 3 h 156"/>
                <a:gd name="T36" fmla="*/ 52 w 97"/>
                <a:gd name="T37" fmla="*/ 0 h 156"/>
                <a:gd name="T38" fmla="*/ 42 w 97"/>
                <a:gd name="T39" fmla="*/ 0 h 156"/>
                <a:gd name="T40" fmla="*/ 42 w 97"/>
                <a:gd name="T41" fmla="*/ 0 h 156"/>
                <a:gd name="T42" fmla="*/ 32 w 97"/>
                <a:gd name="T43" fmla="*/ 1 h 156"/>
                <a:gd name="T44" fmla="*/ 24 w 97"/>
                <a:gd name="T45" fmla="*/ 4 h 156"/>
                <a:gd name="T46" fmla="*/ 17 w 97"/>
                <a:gd name="T47" fmla="*/ 10 h 156"/>
                <a:gd name="T48" fmla="*/ 10 w 97"/>
                <a:gd name="T49" fmla="*/ 17 h 156"/>
                <a:gd name="T50" fmla="*/ 6 w 97"/>
                <a:gd name="T51" fmla="*/ 24 h 156"/>
                <a:gd name="T52" fmla="*/ 2 w 97"/>
                <a:gd name="T53" fmla="*/ 32 h 156"/>
                <a:gd name="T54" fmla="*/ 0 w 97"/>
                <a:gd name="T55" fmla="*/ 42 h 156"/>
                <a:gd name="T56" fmla="*/ 0 w 97"/>
                <a:gd name="T57" fmla="*/ 52 h 156"/>
                <a:gd name="T58" fmla="*/ 4 w 97"/>
                <a:gd name="T59" fmla="*/ 111 h 156"/>
                <a:gd name="T60" fmla="*/ 4 w 97"/>
                <a:gd name="T61" fmla="*/ 111 h 156"/>
                <a:gd name="T62" fmla="*/ 6 w 97"/>
                <a:gd name="T63" fmla="*/ 121 h 156"/>
                <a:gd name="T64" fmla="*/ 9 w 97"/>
                <a:gd name="T65" fmla="*/ 129 h 156"/>
                <a:gd name="T66" fmla="*/ 14 w 97"/>
                <a:gd name="T67" fmla="*/ 137 h 156"/>
                <a:gd name="T68" fmla="*/ 20 w 97"/>
                <a:gd name="T69" fmla="*/ 143 h 156"/>
                <a:gd name="T70" fmla="*/ 27 w 97"/>
                <a:gd name="T71" fmla="*/ 149 h 156"/>
                <a:gd name="T72" fmla="*/ 35 w 97"/>
                <a:gd name="T73" fmla="*/ 153 h 156"/>
                <a:gd name="T74" fmla="*/ 45 w 97"/>
                <a:gd name="T75" fmla="*/ 156 h 156"/>
                <a:gd name="T76" fmla="*/ 53 w 97"/>
                <a:gd name="T77" fmla="*/ 156 h 156"/>
                <a:gd name="T78" fmla="*/ 53 w 97"/>
                <a:gd name="T7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53" y="156"/>
                  </a:moveTo>
                  <a:lnTo>
                    <a:pt x="53" y="156"/>
                  </a:lnTo>
                  <a:lnTo>
                    <a:pt x="63" y="154"/>
                  </a:lnTo>
                  <a:lnTo>
                    <a:pt x="73" y="150"/>
                  </a:lnTo>
                  <a:lnTo>
                    <a:pt x="80" y="144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5" y="122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1" y="35"/>
                  </a:lnTo>
                  <a:lnTo>
                    <a:pt x="87" y="25"/>
                  </a:lnTo>
                  <a:lnTo>
                    <a:pt x="83" y="18"/>
                  </a:lnTo>
                  <a:lnTo>
                    <a:pt x="77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6" y="121"/>
                  </a:lnTo>
                  <a:lnTo>
                    <a:pt x="9" y="129"/>
                  </a:lnTo>
                  <a:lnTo>
                    <a:pt x="14" y="137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5" y="156"/>
                  </a:lnTo>
                  <a:lnTo>
                    <a:pt x="53" y="156"/>
                  </a:lnTo>
                  <a:lnTo>
                    <a:pt x="53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81">
              <a:extLst>
                <a:ext uri="{FF2B5EF4-FFF2-40B4-BE49-F238E27FC236}">
                  <a16:creationId xmlns:a16="http://schemas.microsoft.com/office/drawing/2014/main" id="{2F0DC065-ED8D-49C6-8932-5E1F1A92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019800"/>
              <a:ext cx="76200" cy="123825"/>
            </a:xfrm>
            <a:custGeom>
              <a:avLst/>
              <a:gdLst>
                <a:gd name="T0" fmla="*/ 97 w 97"/>
                <a:gd name="T1" fmla="*/ 104 h 156"/>
                <a:gd name="T2" fmla="*/ 94 w 97"/>
                <a:gd name="T3" fmla="*/ 45 h 156"/>
                <a:gd name="T4" fmla="*/ 94 w 97"/>
                <a:gd name="T5" fmla="*/ 45 h 156"/>
                <a:gd name="T6" fmla="*/ 93 w 97"/>
                <a:gd name="T7" fmla="*/ 36 h 156"/>
                <a:gd name="T8" fmla="*/ 88 w 97"/>
                <a:gd name="T9" fmla="*/ 27 h 156"/>
                <a:gd name="T10" fmla="*/ 84 w 97"/>
                <a:gd name="T11" fmla="*/ 19 h 156"/>
                <a:gd name="T12" fmla="*/ 79 w 97"/>
                <a:gd name="T13" fmla="*/ 12 h 156"/>
                <a:gd name="T14" fmla="*/ 72 w 97"/>
                <a:gd name="T15" fmla="*/ 6 h 156"/>
                <a:gd name="T16" fmla="*/ 63 w 97"/>
                <a:gd name="T17" fmla="*/ 2 h 156"/>
                <a:gd name="T18" fmla="*/ 53 w 97"/>
                <a:gd name="T19" fmla="*/ 0 h 156"/>
                <a:gd name="T20" fmla="*/ 44 w 97"/>
                <a:gd name="T21" fmla="*/ 0 h 156"/>
                <a:gd name="T22" fmla="*/ 44 w 97"/>
                <a:gd name="T23" fmla="*/ 0 h 156"/>
                <a:gd name="T24" fmla="*/ 35 w 97"/>
                <a:gd name="T25" fmla="*/ 2 h 156"/>
                <a:gd name="T26" fmla="*/ 25 w 97"/>
                <a:gd name="T27" fmla="*/ 5 h 156"/>
                <a:gd name="T28" fmla="*/ 18 w 97"/>
                <a:gd name="T29" fmla="*/ 10 h 156"/>
                <a:gd name="T30" fmla="*/ 11 w 97"/>
                <a:gd name="T31" fmla="*/ 16 h 156"/>
                <a:gd name="T32" fmla="*/ 7 w 97"/>
                <a:gd name="T33" fmla="*/ 23 h 156"/>
                <a:gd name="T34" fmla="*/ 3 w 97"/>
                <a:gd name="T35" fmla="*/ 31 h 156"/>
                <a:gd name="T36" fmla="*/ 2 w 97"/>
                <a:gd name="T37" fmla="*/ 41 h 156"/>
                <a:gd name="T38" fmla="*/ 0 w 97"/>
                <a:gd name="T39" fmla="*/ 51 h 156"/>
                <a:gd name="T40" fmla="*/ 4 w 97"/>
                <a:gd name="T41" fmla="*/ 110 h 156"/>
                <a:gd name="T42" fmla="*/ 4 w 97"/>
                <a:gd name="T43" fmla="*/ 110 h 156"/>
                <a:gd name="T44" fmla="*/ 6 w 97"/>
                <a:gd name="T45" fmla="*/ 120 h 156"/>
                <a:gd name="T46" fmla="*/ 9 w 97"/>
                <a:gd name="T47" fmla="*/ 128 h 156"/>
                <a:gd name="T48" fmla="*/ 14 w 97"/>
                <a:gd name="T49" fmla="*/ 136 h 156"/>
                <a:gd name="T50" fmla="*/ 20 w 97"/>
                <a:gd name="T51" fmla="*/ 143 h 156"/>
                <a:gd name="T52" fmla="*/ 27 w 97"/>
                <a:gd name="T53" fmla="*/ 149 h 156"/>
                <a:gd name="T54" fmla="*/ 35 w 97"/>
                <a:gd name="T55" fmla="*/ 153 h 156"/>
                <a:gd name="T56" fmla="*/ 44 w 97"/>
                <a:gd name="T57" fmla="*/ 155 h 156"/>
                <a:gd name="T58" fmla="*/ 53 w 97"/>
                <a:gd name="T59" fmla="*/ 156 h 156"/>
                <a:gd name="T60" fmla="*/ 53 w 97"/>
                <a:gd name="T61" fmla="*/ 156 h 156"/>
                <a:gd name="T62" fmla="*/ 63 w 97"/>
                <a:gd name="T63" fmla="*/ 153 h 156"/>
                <a:gd name="T64" fmla="*/ 72 w 97"/>
                <a:gd name="T65" fmla="*/ 150 h 156"/>
                <a:gd name="T66" fmla="*/ 80 w 97"/>
                <a:gd name="T67" fmla="*/ 146 h 156"/>
                <a:gd name="T68" fmla="*/ 86 w 97"/>
                <a:gd name="T69" fmla="*/ 139 h 156"/>
                <a:gd name="T70" fmla="*/ 91 w 97"/>
                <a:gd name="T71" fmla="*/ 132 h 156"/>
                <a:gd name="T72" fmla="*/ 94 w 97"/>
                <a:gd name="T73" fmla="*/ 124 h 156"/>
                <a:gd name="T74" fmla="*/ 97 w 97"/>
                <a:gd name="T75" fmla="*/ 114 h 156"/>
                <a:gd name="T76" fmla="*/ 97 w 97"/>
                <a:gd name="T77" fmla="*/ 104 h 156"/>
                <a:gd name="T78" fmla="*/ 97 w 97"/>
                <a:gd name="T79" fmla="*/ 10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97" y="104"/>
                  </a:moveTo>
                  <a:lnTo>
                    <a:pt x="94" y="45"/>
                  </a:lnTo>
                  <a:lnTo>
                    <a:pt x="94" y="45"/>
                  </a:lnTo>
                  <a:lnTo>
                    <a:pt x="93" y="36"/>
                  </a:lnTo>
                  <a:lnTo>
                    <a:pt x="88" y="27"/>
                  </a:lnTo>
                  <a:lnTo>
                    <a:pt x="84" y="19"/>
                  </a:lnTo>
                  <a:lnTo>
                    <a:pt x="79" y="12"/>
                  </a:lnTo>
                  <a:lnTo>
                    <a:pt x="72" y="6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5" y="5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7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20"/>
                  </a:lnTo>
                  <a:lnTo>
                    <a:pt x="9" y="128"/>
                  </a:lnTo>
                  <a:lnTo>
                    <a:pt x="14" y="136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4" y="155"/>
                  </a:lnTo>
                  <a:lnTo>
                    <a:pt x="53" y="156"/>
                  </a:lnTo>
                  <a:lnTo>
                    <a:pt x="53" y="156"/>
                  </a:lnTo>
                  <a:lnTo>
                    <a:pt x="63" y="153"/>
                  </a:lnTo>
                  <a:lnTo>
                    <a:pt x="72" y="150"/>
                  </a:lnTo>
                  <a:lnTo>
                    <a:pt x="80" y="146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4" y="124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544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2771800" y="1196752"/>
            <a:ext cx="3797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 활용 분야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8C65878-753F-FC70-1B46-1049B389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64904"/>
            <a:ext cx="8077200" cy="32385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2A3D474-5E57-BC26-4190-4FC3CE1E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4495"/>
            <a:ext cx="947691" cy="94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4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2" y="1283267"/>
            <a:ext cx="6115055" cy="4367896"/>
          </a:xfrm>
          <a:prstGeom prst="rect">
            <a:avLst/>
          </a:prstGeom>
          <a:noFill/>
        </p:spPr>
      </p:pic>
      <p:sp>
        <p:nvSpPr>
          <p:cNvPr id="14" name="타원 13"/>
          <p:cNvSpPr/>
          <p:nvPr/>
        </p:nvSpPr>
        <p:spPr>
          <a:xfrm>
            <a:off x="1866880" y="5188309"/>
            <a:ext cx="1417930" cy="12960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solidFill>
                  <a:srgbClr val="FFFFFF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lang="en-US" altLang="ko-KR" sz="2400" b="1" dirty="0">
                <a:solidFill>
                  <a:srgbClr val="FFFFFF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1BD9800-5CF1-4480-A68D-876DA3853123}"/>
              </a:ext>
            </a:extLst>
          </p:cNvPr>
          <p:cNvSpPr/>
          <p:nvPr/>
        </p:nvSpPr>
        <p:spPr>
          <a:xfrm>
            <a:off x="380136" y="3728919"/>
            <a:ext cx="1417930" cy="12960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2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995D592-EF1E-4771-A3E3-E908B3D5A9AE}"/>
              </a:ext>
            </a:extLst>
          </p:cNvPr>
          <p:cNvSpPr/>
          <p:nvPr/>
        </p:nvSpPr>
        <p:spPr>
          <a:xfrm>
            <a:off x="272746" y="1982031"/>
            <a:ext cx="1417930" cy="12960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3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56457E9-89A5-42CF-8EC9-338A92713016}"/>
              </a:ext>
            </a:extLst>
          </p:cNvPr>
          <p:cNvSpPr/>
          <p:nvPr/>
        </p:nvSpPr>
        <p:spPr>
          <a:xfrm>
            <a:off x="1112949" y="667000"/>
            <a:ext cx="1417930" cy="129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4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2FA8067-0220-46E7-91FA-2DCB6B6D2395}"/>
              </a:ext>
            </a:extLst>
          </p:cNvPr>
          <p:cNvSpPr/>
          <p:nvPr/>
        </p:nvSpPr>
        <p:spPr>
          <a:xfrm>
            <a:off x="2870712" y="184410"/>
            <a:ext cx="1417930" cy="1296062"/>
          </a:xfrm>
          <a:prstGeom prst="ellipse">
            <a:avLst/>
          </a:prstGeom>
          <a:solidFill>
            <a:srgbClr val="B71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5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8DE8304-716C-4F68-BFCD-BD49E080E638}"/>
              </a:ext>
            </a:extLst>
          </p:cNvPr>
          <p:cNvSpPr/>
          <p:nvPr/>
        </p:nvSpPr>
        <p:spPr>
          <a:xfrm>
            <a:off x="4954270" y="260840"/>
            <a:ext cx="1417930" cy="12960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6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7B021225-BDF6-4E00-8B0A-E84615C19E45}"/>
              </a:ext>
            </a:extLst>
          </p:cNvPr>
          <p:cNvSpPr/>
          <p:nvPr/>
        </p:nvSpPr>
        <p:spPr>
          <a:xfrm>
            <a:off x="6925961" y="655087"/>
            <a:ext cx="1417930" cy="1296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7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215FABB7-F4BD-4ACE-AB6C-9D0376AA58B0}"/>
              </a:ext>
            </a:extLst>
          </p:cNvPr>
          <p:cNvSpPr/>
          <p:nvPr/>
        </p:nvSpPr>
        <p:spPr>
          <a:xfrm>
            <a:off x="7460284" y="2308327"/>
            <a:ext cx="1417930" cy="12960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8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5E4B0B43-28CD-48E2-BC0D-1687F5157DA1}"/>
              </a:ext>
            </a:extLst>
          </p:cNvPr>
          <p:cNvSpPr/>
          <p:nvPr/>
        </p:nvSpPr>
        <p:spPr>
          <a:xfrm>
            <a:off x="7376784" y="4026018"/>
            <a:ext cx="1417930" cy="129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9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EAFCB9-DFC4-45E7-8C00-5DB43E232203}"/>
              </a:ext>
            </a:extLst>
          </p:cNvPr>
          <p:cNvSpPr/>
          <p:nvPr/>
        </p:nvSpPr>
        <p:spPr>
          <a:xfrm>
            <a:off x="6064927" y="5112923"/>
            <a:ext cx="1722067" cy="15303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10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7091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2" y="1283267"/>
            <a:ext cx="6115055" cy="4367896"/>
          </a:xfrm>
          <a:prstGeom prst="rect">
            <a:avLst/>
          </a:prstGeom>
          <a:noFill/>
        </p:spPr>
      </p:pic>
      <p:sp>
        <p:nvSpPr>
          <p:cNvPr id="14" name="타원 13"/>
          <p:cNvSpPr/>
          <p:nvPr/>
        </p:nvSpPr>
        <p:spPr>
          <a:xfrm>
            <a:off x="1866880" y="5188309"/>
            <a:ext cx="1417930" cy="12960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1BD9800-5CF1-4480-A68D-876DA3853123}"/>
              </a:ext>
            </a:extLst>
          </p:cNvPr>
          <p:cNvSpPr/>
          <p:nvPr/>
        </p:nvSpPr>
        <p:spPr>
          <a:xfrm>
            <a:off x="380136" y="3728919"/>
            <a:ext cx="1417930" cy="12960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2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995D592-EF1E-4771-A3E3-E908B3D5A9AE}"/>
              </a:ext>
            </a:extLst>
          </p:cNvPr>
          <p:cNvSpPr/>
          <p:nvPr/>
        </p:nvSpPr>
        <p:spPr>
          <a:xfrm>
            <a:off x="272746" y="1982031"/>
            <a:ext cx="1417930" cy="12960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3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56457E9-89A5-42CF-8EC9-338A92713016}"/>
              </a:ext>
            </a:extLst>
          </p:cNvPr>
          <p:cNvSpPr/>
          <p:nvPr/>
        </p:nvSpPr>
        <p:spPr>
          <a:xfrm>
            <a:off x="1112949" y="667000"/>
            <a:ext cx="1417930" cy="129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4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2FA8067-0220-46E7-91FA-2DCB6B6D2395}"/>
              </a:ext>
            </a:extLst>
          </p:cNvPr>
          <p:cNvSpPr/>
          <p:nvPr/>
        </p:nvSpPr>
        <p:spPr>
          <a:xfrm>
            <a:off x="2870712" y="184410"/>
            <a:ext cx="1417930" cy="1296062"/>
          </a:xfrm>
          <a:prstGeom prst="ellipse">
            <a:avLst/>
          </a:prstGeom>
          <a:solidFill>
            <a:srgbClr val="B71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5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57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4472" y="1283267"/>
            <a:ext cx="6115055" cy="4367896"/>
          </a:xfrm>
          <a:prstGeom prst="rect">
            <a:avLst/>
          </a:prstGeom>
          <a:noFill/>
        </p:spPr>
      </p:pic>
      <p:sp>
        <p:nvSpPr>
          <p:cNvPr id="14" name="타원 13"/>
          <p:cNvSpPr/>
          <p:nvPr/>
        </p:nvSpPr>
        <p:spPr>
          <a:xfrm>
            <a:off x="1866880" y="5188309"/>
            <a:ext cx="1417930" cy="12960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b="1" dirty="0">
                <a:solidFill>
                  <a:srgbClr val="FFFFFF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lang="en-US" altLang="ko-KR" sz="2400" b="1" dirty="0">
                <a:solidFill>
                  <a:srgbClr val="FFFFFF"/>
                </a:solidFill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1BD9800-5CF1-4480-A68D-876DA3853123}"/>
              </a:ext>
            </a:extLst>
          </p:cNvPr>
          <p:cNvSpPr/>
          <p:nvPr/>
        </p:nvSpPr>
        <p:spPr>
          <a:xfrm>
            <a:off x="380136" y="3728919"/>
            <a:ext cx="1417930" cy="12960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2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9995D592-EF1E-4771-A3E3-E908B3D5A9AE}"/>
              </a:ext>
            </a:extLst>
          </p:cNvPr>
          <p:cNvSpPr/>
          <p:nvPr/>
        </p:nvSpPr>
        <p:spPr>
          <a:xfrm>
            <a:off x="272746" y="1982031"/>
            <a:ext cx="1417930" cy="129606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3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E56457E9-89A5-42CF-8EC9-338A92713016}"/>
              </a:ext>
            </a:extLst>
          </p:cNvPr>
          <p:cNvSpPr/>
          <p:nvPr/>
        </p:nvSpPr>
        <p:spPr>
          <a:xfrm>
            <a:off x="1112949" y="667000"/>
            <a:ext cx="1417930" cy="129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4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D2FA8067-0220-46E7-91FA-2DCB6B6D2395}"/>
              </a:ext>
            </a:extLst>
          </p:cNvPr>
          <p:cNvSpPr/>
          <p:nvPr/>
        </p:nvSpPr>
        <p:spPr>
          <a:xfrm>
            <a:off x="2870712" y="184410"/>
            <a:ext cx="1417930" cy="1296062"/>
          </a:xfrm>
          <a:prstGeom prst="ellipse">
            <a:avLst/>
          </a:prstGeom>
          <a:solidFill>
            <a:srgbClr val="B71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5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392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14472" y="1283267"/>
            <a:ext cx="6115055" cy="4367896"/>
          </a:xfrm>
          <a:prstGeom prst="rect">
            <a:avLst/>
          </a:prstGeom>
          <a:noFill/>
        </p:spPr>
      </p:pic>
      <p:sp>
        <p:nvSpPr>
          <p:cNvPr id="14" name="타원 13"/>
          <p:cNvSpPr/>
          <p:nvPr/>
        </p:nvSpPr>
        <p:spPr>
          <a:xfrm>
            <a:off x="1866880" y="5188309"/>
            <a:ext cx="1417930" cy="129606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1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F1BD9800-5CF1-4480-A68D-876DA3853123}"/>
              </a:ext>
            </a:extLst>
          </p:cNvPr>
          <p:cNvSpPr/>
          <p:nvPr/>
        </p:nvSpPr>
        <p:spPr>
          <a:xfrm>
            <a:off x="380136" y="3728919"/>
            <a:ext cx="1417930" cy="129606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2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1" name="타원 20">
            <a:extLst>
              <a:ext uri="{FF2B5EF4-FFF2-40B4-BE49-F238E27FC236}">
                <a16:creationId xmlns:a16="http://schemas.microsoft.com/office/drawing/2014/main" id="{78DE8304-716C-4F68-BFCD-BD49E080E638}"/>
              </a:ext>
            </a:extLst>
          </p:cNvPr>
          <p:cNvSpPr/>
          <p:nvPr/>
        </p:nvSpPr>
        <p:spPr>
          <a:xfrm>
            <a:off x="4954270" y="260840"/>
            <a:ext cx="1417930" cy="1296062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6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7B021225-BDF6-4E00-8B0A-E84615C19E45}"/>
              </a:ext>
            </a:extLst>
          </p:cNvPr>
          <p:cNvSpPr/>
          <p:nvPr/>
        </p:nvSpPr>
        <p:spPr>
          <a:xfrm>
            <a:off x="6925961" y="655087"/>
            <a:ext cx="1417930" cy="1296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7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3" name="타원 22">
            <a:extLst>
              <a:ext uri="{FF2B5EF4-FFF2-40B4-BE49-F238E27FC236}">
                <a16:creationId xmlns:a16="http://schemas.microsoft.com/office/drawing/2014/main" id="{215FABB7-F4BD-4ACE-AB6C-9D0376AA58B0}"/>
              </a:ext>
            </a:extLst>
          </p:cNvPr>
          <p:cNvSpPr/>
          <p:nvPr/>
        </p:nvSpPr>
        <p:spPr>
          <a:xfrm>
            <a:off x="7460284" y="2308327"/>
            <a:ext cx="1417930" cy="129606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8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5E4B0B43-28CD-48E2-BC0D-1687F5157DA1}"/>
              </a:ext>
            </a:extLst>
          </p:cNvPr>
          <p:cNvSpPr/>
          <p:nvPr/>
        </p:nvSpPr>
        <p:spPr>
          <a:xfrm>
            <a:off x="7376784" y="4026018"/>
            <a:ext cx="1417930" cy="129606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9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3BEAFCB9-DFC4-45E7-8C00-5DB43E232203}"/>
              </a:ext>
            </a:extLst>
          </p:cNvPr>
          <p:cNvSpPr/>
          <p:nvPr/>
        </p:nvSpPr>
        <p:spPr>
          <a:xfrm>
            <a:off x="6064927" y="5112923"/>
            <a:ext cx="1722067" cy="1530379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요인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10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pic>
        <p:nvPicPr>
          <p:cNvPr id="15" name="아메리칸뷰티.mp3">
            <a:hlinkClick r:id="" action="ppaction://media"/>
            <a:extLst>
              <a:ext uri="{FF2B5EF4-FFF2-40B4-BE49-F238E27FC236}">
                <a16:creationId xmlns:a16="http://schemas.microsoft.com/office/drawing/2014/main" id="{7ADC158D-B7AF-4D15-A561-5E91DF44A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0638" y="6971030"/>
            <a:ext cx="233362" cy="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6586FA5E-3B2C-6D72-0C7C-7C6C6027F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31208"/>
            <a:ext cx="2644552" cy="264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A2518-06CB-B8ED-6BB1-195E399765B3}"/>
              </a:ext>
            </a:extLst>
          </p:cNvPr>
          <p:cNvSpPr txBox="1"/>
          <p:nvPr/>
        </p:nvSpPr>
        <p:spPr>
          <a:xfrm>
            <a:off x="4406700" y="3191691"/>
            <a:ext cx="4737300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머릿속이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복잡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할 수 밖에 없다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en-US" altLang="ko-KR" sz="24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317373" y="52551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근본적으로 생각정리가 잘 되지 않는 이유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06700" y="2401247"/>
            <a:ext cx="4737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생각정리를 머릿속에서만 한다 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73130A-F49C-4BB6-B049-02EE804AB37D}"/>
              </a:ext>
            </a:extLst>
          </p:cNvPr>
          <p:cNvGrpSpPr/>
          <p:nvPr/>
        </p:nvGrpSpPr>
        <p:grpSpPr>
          <a:xfrm>
            <a:off x="811500" y="3159730"/>
            <a:ext cx="2027711" cy="2236812"/>
            <a:chOff x="446088" y="5724525"/>
            <a:chExt cx="1089025" cy="1236663"/>
          </a:xfrm>
        </p:grpSpPr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4D0305FE-2831-4CCE-969B-7C551C7A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13" y="5756275"/>
              <a:ext cx="1039813" cy="1181100"/>
            </a:xfrm>
            <a:custGeom>
              <a:avLst/>
              <a:gdLst>
                <a:gd name="T0" fmla="*/ 1097 w 1309"/>
                <a:gd name="T1" fmla="*/ 662 h 1488"/>
                <a:gd name="T2" fmla="*/ 1015 w 1309"/>
                <a:gd name="T3" fmla="*/ 691 h 1488"/>
                <a:gd name="T4" fmla="*/ 940 w 1309"/>
                <a:gd name="T5" fmla="*/ 806 h 1488"/>
                <a:gd name="T6" fmla="*/ 877 w 1309"/>
                <a:gd name="T7" fmla="*/ 905 h 1488"/>
                <a:gd name="T8" fmla="*/ 807 w 1309"/>
                <a:gd name="T9" fmla="*/ 933 h 1488"/>
                <a:gd name="T10" fmla="*/ 727 w 1309"/>
                <a:gd name="T11" fmla="*/ 924 h 1488"/>
                <a:gd name="T12" fmla="*/ 588 w 1309"/>
                <a:gd name="T13" fmla="*/ 867 h 1488"/>
                <a:gd name="T14" fmla="*/ 517 w 1309"/>
                <a:gd name="T15" fmla="*/ 770 h 1488"/>
                <a:gd name="T16" fmla="*/ 670 w 1309"/>
                <a:gd name="T17" fmla="*/ 719 h 1488"/>
                <a:gd name="T18" fmla="*/ 779 w 1309"/>
                <a:gd name="T19" fmla="*/ 623 h 1488"/>
                <a:gd name="T20" fmla="*/ 830 w 1309"/>
                <a:gd name="T21" fmla="*/ 480 h 1488"/>
                <a:gd name="T22" fmla="*/ 827 w 1309"/>
                <a:gd name="T23" fmla="*/ 384 h 1488"/>
                <a:gd name="T24" fmla="*/ 799 w 1309"/>
                <a:gd name="T25" fmla="*/ 283 h 1488"/>
                <a:gd name="T26" fmla="*/ 750 w 1309"/>
                <a:gd name="T27" fmla="*/ 191 h 1488"/>
                <a:gd name="T28" fmla="*/ 682 w 1309"/>
                <a:gd name="T29" fmla="*/ 111 h 1488"/>
                <a:gd name="T30" fmla="*/ 598 w 1309"/>
                <a:gd name="T31" fmla="*/ 49 h 1488"/>
                <a:gd name="T32" fmla="*/ 503 w 1309"/>
                <a:gd name="T33" fmla="*/ 11 h 1488"/>
                <a:gd name="T34" fmla="*/ 420 w 1309"/>
                <a:gd name="T35" fmla="*/ 0 h 1488"/>
                <a:gd name="T36" fmla="*/ 318 w 1309"/>
                <a:gd name="T37" fmla="*/ 17 h 1488"/>
                <a:gd name="T38" fmla="*/ 224 w 1309"/>
                <a:gd name="T39" fmla="*/ 60 h 1488"/>
                <a:gd name="T40" fmla="*/ 144 w 1309"/>
                <a:gd name="T41" fmla="*/ 126 h 1488"/>
                <a:gd name="T42" fmla="*/ 80 w 1309"/>
                <a:gd name="T43" fmla="*/ 209 h 1488"/>
                <a:gd name="T44" fmla="*/ 35 w 1309"/>
                <a:gd name="T45" fmla="*/ 303 h 1488"/>
                <a:gd name="T46" fmla="*/ 12 w 1309"/>
                <a:gd name="T47" fmla="*/ 404 h 1488"/>
                <a:gd name="T48" fmla="*/ 15 w 1309"/>
                <a:gd name="T49" fmla="*/ 511 h 1488"/>
                <a:gd name="T50" fmla="*/ 75 w 1309"/>
                <a:gd name="T51" fmla="*/ 641 h 1488"/>
                <a:gd name="T52" fmla="*/ 190 w 1309"/>
                <a:gd name="T53" fmla="*/ 729 h 1488"/>
                <a:gd name="T54" fmla="*/ 311 w 1309"/>
                <a:gd name="T55" fmla="*/ 815 h 1488"/>
                <a:gd name="T56" fmla="*/ 232 w 1309"/>
                <a:gd name="T57" fmla="*/ 832 h 1488"/>
                <a:gd name="T58" fmla="*/ 152 w 1309"/>
                <a:gd name="T59" fmla="*/ 872 h 1488"/>
                <a:gd name="T60" fmla="*/ 59 w 1309"/>
                <a:gd name="T61" fmla="*/ 970 h 1488"/>
                <a:gd name="T62" fmla="*/ 10 w 1309"/>
                <a:gd name="T63" fmla="*/ 1067 h 1488"/>
                <a:gd name="T64" fmla="*/ 0 w 1309"/>
                <a:gd name="T65" fmla="*/ 1182 h 1488"/>
                <a:gd name="T66" fmla="*/ 22 w 1309"/>
                <a:gd name="T67" fmla="*/ 1286 h 1488"/>
                <a:gd name="T68" fmla="*/ 73 w 1309"/>
                <a:gd name="T69" fmla="*/ 1355 h 1488"/>
                <a:gd name="T70" fmla="*/ 147 w 1309"/>
                <a:gd name="T71" fmla="*/ 1401 h 1488"/>
                <a:gd name="T72" fmla="*/ 237 w 1309"/>
                <a:gd name="T73" fmla="*/ 1423 h 1488"/>
                <a:gd name="T74" fmla="*/ 273 w 1309"/>
                <a:gd name="T75" fmla="*/ 1470 h 1488"/>
                <a:gd name="T76" fmla="*/ 398 w 1309"/>
                <a:gd name="T77" fmla="*/ 1488 h 1488"/>
                <a:gd name="T78" fmla="*/ 618 w 1309"/>
                <a:gd name="T79" fmla="*/ 1467 h 1488"/>
                <a:gd name="T80" fmla="*/ 681 w 1309"/>
                <a:gd name="T81" fmla="*/ 1104 h 1488"/>
                <a:gd name="T82" fmla="*/ 813 w 1309"/>
                <a:gd name="T83" fmla="*/ 1105 h 1488"/>
                <a:gd name="T84" fmla="*/ 915 w 1309"/>
                <a:gd name="T85" fmla="*/ 1074 h 1488"/>
                <a:gd name="T86" fmla="*/ 1002 w 1309"/>
                <a:gd name="T87" fmla="*/ 1015 h 1488"/>
                <a:gd name="T88" fmla="*/ 1072 w 1309"/>
                <a:gd name="T89" fmla="*/ 926 h 1488"/>
                <a:gd name="T90" fmla="*/ 1156 w 1309"/>
                <a:gd name="T91" fmla="*/ 909 h 1488"/>
                <a:gd name="T92" fmla="*/ 1250 w 1309"/>
                <a:gd name="T93" fmla="*/ 879 h 1488"/>
                <a:gd name="T94" fmla="*/ 1298 w 1309"/>
                <a:gd name="T95" fmla="*/ 832 h 1488"/>
                <a:gd name="T96" fmla="*/ 1308 w 1309"/>
                <a:gd name="T97" fmla="*/ 777 h 1488"/>
                <a:gd name="T98" fmla="*/ 1285 w 1309"/>
                <a:gd name="T99" fmla="*/ 725 h 1488"/>
                <a:gd name="T100" fmla="*/ 1233 w 1309"/>
                <a:gd name="T101" fmla="*/ 684 h 1488"/>
                <a:gd name="T102" fmla="*/ 1176 w 1309"/>
                <a:gd name="T103" fmla="*/ 668 h 1488"/>
                <a:gd name="T104" fmla="*/ 203 w 1309"/>
                <a:gd name="T105" fmla="*/ 1224 h 1488"/>
                <a:gd name="T106" fmla="*/ 158 w 1309"/>
                <a:gd name="T107" fmla="*/ 1179 h 1488"/>
                <a:gd name="T108" fmla="*/ 158 w 1309"/>
                <a:gd name="T109" fmla="*/ 1136 h 1488"/>
                <a:gd name="T110" fmla="*/ 200 w 1309"/>
                <a:gd name="T111" fmla="*/ 1080 h 1488"/>
                <a:gd name="T112" fmla="*/ 249 w 1309"/>
                <a:gd name="T113" fmla="*/ 1243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9" h="1488">
                  <a:moveTo>
                    <a:pt x="1176" y="668"/>
                  </a:moveTo>
                  <a:lnTo>
                    <a:pt x="1176" y="668"/>
                  </a:lnTo>
                  <a:lnTo>
                    <a:pt x="1146" y="663"/>
                  </a:lnTo>
                  <a:lnTo>
                    <a:pt x="1120" y="662"/>
                  </a:lnTo>
                  <a:lnTo>
                    <a:pt x="1097" y="662"/>
                  </a:lnTo>
                  <a:lnTo>
                    <a:pt x="1076" y="663"/>
                  </a:lnTo>
                  <a:lnTo>
                    <a:pt x="1058" y="668"/>
                  </a:lnTo>
                  <a:lnTo>
                    <a:pt x="1043" y="673"/>
                  </a:lnTo>
                  <a:lnTo>
                    <a:pt x="1027" y="682"/>
                  </a:lnTo>
                  <a:lnTo>
                    <a:pt x="1015" y="691"/>
                  </a:lnTo>
                  <a:lnTo>
                    <a:pt x="1002" y="705"/>
                  </a:lnTo>
                  <a:lnTo>
                    <a:pt x="989" y="719"/>
                  </a:lnTo>
                  <a:lnTo>
                    <a:pt x="978" y="738"/>
                  </a:lnTo>
                  <a:lnTo>
                    <a:pt x="966" y="757"/>
                  </a:lnTo>
                  <a:lnTo>
                    <a:pt x="940" y="806"/>
                  </a:lnTo>
                  <a:lnTo>
                    <a:pt x="908" y="867"/>
                  </a:lnTo>
                  <a:lnTo>
                    <a:pt x="908" y="867"/>
                  </a:lnTo>
                  <a:lnTo>
                    <a:pt x="900" y="881"/>
                  </a:lnTo>
                  <a:lnTo>
                    <a:pt x="888" y="895"/>
                  </a:lnTo>
                  <a:lnTo>
                    <a:pt x="877" y="905"/>
                  </a:lnTo>
                  <a:lnTo>
                    <a:pt x="865" y="914"/>
                  </a:lnTo>
                  <a:lnTo>
                    <a:pt x="852" y="921"/>
                  </a:lnTo>
                  <a:lnTo>
                    <a:pt x="838" y="927"/>
                  </a:lnTo>
                  <a:lnTo>
                    <a:pt x="823" y="930"/>
                  </a:lnTo>
                  <a:lnTo>
                    <a:pt x="807" y="933"/>
                  </a:lnTo>
                  <a:lnTo>
                    <a:pt x="792" y="934"/>
                  </a:lnTo>
                  <a:lnTo>
                    <a:pt x="776" y="933"/>
                  </a:lnTo>
                  <a:lnTo>
                    <a:pt x="759" y="931"/>
                  </a:lnTo>
                  <a:lnTo>
                    <a:pt x="744" y="928"/>
                  </a:lnTo>
                  <a:lnTo>
                    <a:pt x="727" y="924"/>
                  </a:lnTo>
                  <a:lnTo>
                    <a:pt x="710" y="920"/>
                  </a:lnTo>
                  <a:lnTo>
                    <a:pt x="678" y="909"/>
                  </a:lnTo>
                  <a:lnTo>
                    <a:pt x="646" y="896"/>
                  </a:lnTo>
                  <a:lnTo>
                    <a:pt x="617" y="881"/>
                  </a:lnTo>
                  <a:lnTo>
                    <a:pt x="588" y="867"/>
                  </a:lnTo>
                  <a:lnTo>
                    <a:pt x="565" y="853"/>
                  </a:lnTo>
                  <a:lnTo>
                    <a:pt x="530" y="830"/>
                  </a:lnTo>
                  <a:lnTo>
                    <a:pt x="517" y="820"/>
                  </a:lnTo>
                  <a:lnTo>
                    <a:pt x="517" y="770"/>
                  </a:lnTo>
                  <a:lnTo>
                    <a:pt x="517" y="770"/>
                  </a:lnTo>
                  <a:lnTo>
                    <a:pt x="551" y="763"/>
                  </a:lnTo>
                  <a:lnTo>
                    <a:pt x="581" y="756"/>
                  </a:lnTo>
                  <a:lnTo>
                    <a:pt x="612" y="745"/>
                  </a:lnTo>
                  <a:lnTo>
                    <a:pt x="642" y="734"/>
                  </a:lnTo>
                  <a:lnTo>
                    <a:pt x="670" y="719"/>
                  </a:lnTo>
                  <a:lnTo>
                    <a:pt x="695" y="704"/>
                  </a:lnTo>
                  <a:lnTo>
                    <a:pt x="720" y="686"/>
                  </a:lnTo>
                  <a:lnTo>
                    <a:pt x="741" y="666"/>
                  </a:lnTo>
                  <a:lnTo>
                    <a:pt x="761" y="645"/>
                  </a:lnTo>
                  <a:lnTo>
                    <a:pt x="779" y="623"/>
                  </a:lnTo>
                  <a:lnTo>
                    <a:pt x="795" y="597"/>
                  </a:lnTo>
                  <a:lnTo>
                    <a:pt x="807" y="571"/>
                  </a:lnTo>
                  <a:lnTo>
                    <a:pt x="817" y="543"/>
                  </a:lnTo>
                  <a:lnTo>
                    <a:pt x="825" y="512"/>
                  </a:lnTo>
                  <a:lnTo>
                    <a:pt x="830" y="480"/>
                  </a:lnTo>
                  <a:lnTo>
                    <a:pt x="831" y="446"/>
                  </a:lnTo>
                  <a:lnTo>
                    <a:pt x="831" y="446"/>
                  </a:lnTo>
                  <a:lnTo>
                    <a:pt x="831" y="425"/>
                  </a:lnTo>
                  <a:lnTo>
                    <a:pt x="830" y="404"/>
                  </a:lnTo>
                  <a:lnTo>
                    <a:pt x="827" y="384"/>
                  </a:lnTo>
                  <a:lnTo>
                    <a:pt x="823" y="363"/>
                  </a:lnTo>
                  <a:lnTo>
                    <a:pt x="818" y="344"/>
                  </a:lnTo>
                  <a:lnTo>
                    <a:pt x="813" y="324"/>
                  </a:lnTo>
                  <a:lnTo>
                    <a:pt x="806" y="303"/>
                  </a:lnTo>
                  <a:lnTo>
                    <a:pt x="799" y="283"/>
                  </a:lnTo>
                  <a:lnTo>
                    <a:pt x="790" y="265"/>
                  </a:lnTo>
                  <a:lnTo>
                    <a:pt x="782" y="246"/>
                  </a:lnTo>
                  <a:lnTo>
                    <a:pt x="772" y="227"/>
                  </a:lnTo>
                  <a:lnTo>
                    <a:pt x="761" y="209"/>
                  </a:lnTo>
                  <a:lnTo>
                    <a:pt x="750" y="191"/>
                  </a:lnTo>
                  <a:lnTo>
                    <a:pt x="737" y="174"/>
                  </a:lnTo>
                  <a:lnTo>
                    <a:pt x="724" y="157"/>
                  </a:lnTo>
                  <a:lnTo>
                    <a:pt x="710" y="142"/>
                  </a:lnTo>
                  <a:lnTo>
                    <a:pt x="696" y="126"/>
                  </a:lnTo>
                  <a:lnTo>
                    <a:pt x="682" y="111"/>
                  </a:lnTo>
                  <a:lnTo>
                    <a:pt x="666" y="97"/>
                  </a:lnTo>
                  <a:lnTo>
                    <a:pt x="650" y="84"/>
                  </a:lnTo>
                  <a:lnTo>
                    <a:pt x="633" y="72"/>
                  </a:lnTo>
                  <a:lnTo>
                    <a:pt x="617" y="60"/>
                  </a:lnTo>
                  <a:lnTo>
                    <a:pt x="598" y="49"/>
                  </a:lnTo>
                  <a:lnTo>
                    <a:pt x="580" y="39"/>
                  </a:lnTo>
                  <a:lnTo>
                    <a:pt x="562" y="31"/>
                  </a:lnTo>
                  <a:lnTo>
                    <a:pt x="542" y="23"/>
                  </a:lnTo>
                  <a:lnTo>
                    <a:pt x="523" y="17"/>
                  </a:lnTo>
                  <a:lnTo>
                    <a:pt x="503" y="11"/>
                  </a:lnTo>
                  <a:lnTo>
                    <a:pt x="483" y="7"/>
                  </a:lnTo>
                  <a:lnTo>
                    <a:pt x="462" y="3"/>
                  </a:lnTo>
                  <a:lnTo>
                    <a:pt x="441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399" y="2"/>
                  </a:lnTo>
                  <a:lnTo>
                    <a:pt x="378" y="3"/>
                  </a:lnTo>
                  <a:lnTo>
                    <a:pt x="359" y="7"/>
                  </a:lnTo>
                  <a:lnTo>
                    <a:pt x="338" y="11"/>
                  </a:lnTo>
                  <a:lnTo>
                    <a:pt x="318" y="17"/>
                  </a:lnTo>
                  <a:lnTo>
                    <a:pt x="298" y="23"/>
                  </a:lnTo>
                  <a:lnTo>
                    <a:pt x="279" y="31"/>
                  </a:lnTo>
                  <a:lnTo>
                    <a:pt x="260" y="39"/>
                  </a:lnTo>
                  <a:lnTo>
                    <a:pt x="242" y="49"/>
                  </a:lnTo>
                  <a:lnTo>
                    <a:pt x="224" y="60"/>
                  </a:lnTo>
                  <a:lnTo>
                    <a:pt x="207" y="72"/>
                  </a:lnTo>
                  <a:lnTo>
                    <a:pt x="190" y="84"/>
                  </a:lnTo>
                  <a:lnTo>
                    <a:pt x="175" y="97"/>
                  </a:lnTo>
                  <a:lnTo>
                    <a:pt x="160" y="111"/>
                  </a:lnTo>
                  <a:lnTo>
                    <a:pt x="144" y="126"/>
                  </a:lnTo>
                  <a:lnTo>
                    <a:pt x="130" y="142"/>
                  </a:lnTo>
                  <a:lnTo>
                    <a:pt x="116" y="157"/>
                  </a:lnTo>
                  <a:lnTo>
                    <a:pt x="103" y="174"/>
                  </a:lnTo>
                  <a:lnTo>
                    <a:pt x="91" y="191"/>
                  </a:lnTo>
                  <a:lnTo>
                    <a:pt x="80" y="209"/>
                  </a:lnTo>
                  <a:lnTo>
                    <a:pt x="70" y="227"/>
                  </a:lnTo>
                  <a:lnTo>
                    <a:pt x="60" y="246"/>
                  </a:lnTo>
                  <a:lnTo>
                    <a:pt x="50" y="265"/>
                  </a:lnTo>
                  <a:lnTo>
                    <a:pt x="42" y="283"/>
                  </a:lnTo>
                  <a:lnTo>
                    <a:pt x="35" y="303"/>
                  </a:lnTo>
                  <a:lnTo>
                    <a:pt x="28" y="324"/>
                  </a:lnTo>
                  <a:lnTo>
                    <a:pt x="22" y="344"/>
                  </a:lnTo>
                  <a:lnTo>
                    <a:pt x="18" y="363"/>
                  </a:lnTo>
                  <a:lnTo>
                    <a:pt x="15" y="384"/>
                  </a:lnTo>
                  <a:lnTo>
                    <a:pt x="12" y="404"/>
                  </a:lnTo>
                  <a:lnTo>
                    <a:pt x="11" y="425"/>
                  </a:lnTo>
                  <a:lnTo>
                    <a:pt x="10" y="446"/>
                  </a:lnTo>
                  <a:lnTo>
                    <a:pt x="10" y="446"/>
                  </a:lnTo>
                  <a:lnTo>
                    <a:pt x="11" y="478"/>
                  </a:lnTo>
                  <a:lnTo>
                    <a:pt x="15" y="511"/>
                  </a:lnTo>
                  <a:lnTo>
                    <a:pt x="22" y="540"/>
                  </a:lnTo>
                  <a:lnTo>
                    <a:pt x="32" y="568"/>
                  </a:lnTo>
                  <a:lnTo>
                    <a:pt x="45" y="595"/>
                  </a:lnTo>
                  <a:lnTo>
                    <a:pt x="59" y="619"/>
                  </a:lnTo>
                  <a:lnTo>
                    <a:pt x="75" y="641"/>
                  </a:lnTo>
                  <a:lnTo>
                    <a:pt x="95" y="662"/>
                  </a:lnTo>
                  <a:lnTo>
                    <a:pt x="116" y="682"/>
                  </a:lnTo>
                  <a:lnTo>
                    <a:pt x="138" y="700"/>
                  </a:lnTo>
                  <a:lnTo>
                    <a:pt x="164" y="715"/>
                  </a:lnTo>
                  <a:lnTo>
                    <a:pt x="190" y="729"/>
                  </a:lnTo>
                  <a:lnTo>
                    <a:pt x="218" y="742"/>
                  </a:lnTo>
                  <a:lnTo>
                    <a:pt x="248" y="752"/>
                  </a:lnTo>
                  <a:lnTo>
                    <a:pt x="279" y="760"/>
                  </a:lnTo>
                  <a:lnTo>
                    <a:pt x="311" y="767"/>
                  </a:lnTo>
                  <a:lnTo>
                    <a:pt x="311" y="815"/>
                  </a:lnTo>
                  <a:lnTo>
                    <a:pt x="311" y="815"/>
                  </a:lnTo>
                  <a:lnTo>
                    <a:pt x="290" y="818"/>
                  </a:lnTo>
                  <a:lnTo>
                    <a:pt x="269" y="820"/>
                  </a:lnTo>
                  <a:lnTo>
                    <a:pt x="251" y="826"/>
                  </a:lnTo>
                  <a:lnTo>
                    <a:pt x="232" y="832"/>
                  </a:lnTo>
                  <a:lnTo>
                    <a:pt x="214" y="837"/>
                  </a:lnTo>
                  <a:lnTo>
                    <a:pt x="197" y="846"/>
                  </a:lnTo>
                  <a:lnTo>
                    <a:pt x="182" y="854"/>
                  </a:lnTo>
                  <a:lnTo>
                    <a:pt x="167" y="863"/>
                  </a:lnTo>
                  <a:lnTo>
                    <a:pt x="152" y="872"/>
                  </a:lnTo>
                  <a:lnTo>
                    <a:pt x="140" y="882"/>
                  </a:lnTo>
                  <a:lnTo>
                    <a:pt x="115" y="903"/>
                  </a:lnTo>
                  <a:lnTo>
                    <a:pt x="94" y="926"/>
                  </a:lnTo>
                  <a:lnTo>
                    <a:pt x="74" y="948"/>
                  </a:lnTo>
                  <a:lnTo>
                    <a:pt x="59" y="970"/>
                  </a:lnTo>
                  <a:lnTo>
                    <a:pt x="45" y="993"/>
                  </a:lnTo>
                  <a:lnTo>
                    <a:pt x="33" y="1013"/>
                  </a:lnTo>
                  <a:lnTo>
                    <a:pt x="25" y="1031"/>
                  </a:lnTo>
                  <a:lnTo>
                    <a:pt x="14" y="1057"/>
                  </a:lnTo>
                  <a:lnTo>
                    <a:pt x="10" y="1067"/>
                  </a:lnTo>
                  <a:lnTo>
                    <a:pt x="10" y="1067"/>
                  </a:lnTo>
                  <a:lnTo>
                    <a:pt x="4" y="1099"/>
                  </a:lnTo>
                  <a:lnTo>
                    <a:pt x="1" y="1129"/>
                  </a:lnTo>
                  <a:lnTo>
                    <a:pt x="0" y="1156"/>
                  </a:lnTo>
                  <a:lnTo>
                    <a:pt x="0" y="1182"/>
                  </a:lnTo>
                  <a:lnTo>
                    <a:pt x="1" y="1206"/>
                  </a:lnTo>
                  <a:lnTo>
                    <a:pt x="4" y="1228"/>
                  </a:lnTo>
                  <a:lnTo>
                    <a:pt x="10" y="1250"/>
                  </a:lnTo>
                  <a:lnTo>
                    <a:pt x="15" y="1268"/>
                  </a:lnTo>
                  <a:lnTo>
                    <a:pt x="22" y="1286"/>
                  </a:lnTo>
                  <a:lnTo>
                    <a:pt x="31" y="1303"/>
                  </a:lnTo>
                  <a:lnTo>
                    <a:pt x="40" y="1318"/>
                  </a:lnTo>
                  <a:lnTo>
                    <a:pt x="50" y="1331"/>
                  </a:lnTo>
                  <a:lnTo>
                    <a:pt x="61" y="1343"/>
                  </a:lnTo>
                  <a:lnTo>
                    <a:pt x="73" y="1355"/>
                  </a:lnTo>
                  <a:lnTo>
                    <a:pt x="85" y="1366"/>
                  </a:lnTo>
                  <a:lnTo>
                    <a:pt x="96" y="1374"/>
                  </a:lnTo>
                  <a:lnTo>
                    <a:pt x="109" y="1383"/>
                  </a:lnTo>
                  <a:lnTo>
                    <a:pt x="122" y="1390"/>
                  </a:lnTo>
                  <a:lnTo>
                    <a:pt x="147" y="1401"/>
                  </a:lnTo>
                  <a:lnTo>
                    <a:pt x="169" y="1411"/>
                  </a:lnTo>
                  <a:lnTo>
                    <a:pt x="192" y="1416"/>
                  </a:lnTo>
                  <a:lnTo>
                    <a:pt x="210" y="1421"/>
                  </a:lnTo>
                  <a:lnTo>
                    <a:pt x="224" y="1422"/>
                  </a:lnTo>
                  <a:lnTo>
                    <a:pt x="237" y="1423"/>
                  </a:lnTo>
                  <a:lnTo>
                    <a:pt x="234" y="1454"/>
                  </a:lnTo>
                  <a:lnTo>
                    <a:pt x="234" y="1454"/>
                  </a:lnTo>
                  <a:lnTo>
                    <a:pt x="239" y="1457"/>
                  </a:lnTo>
                  <a:lnTo>
                    <a:pt x="259" y="1465"/>
                  </a:lnTo>
                  <a:lnTo>
                    <a:pt x="273" y="1470"/>
                  </a:lnTo>
                  <a:lnTo>
                    <a:pt x="291" y="1474"/>
                  </a:lnTo>
                  <a:lnTo>
                    <a:pt x="312" y="1480"/>
                  </a:lnTo>
                  <a:lnTo>
                    <a:pt x="338" y="1482"/>
                  </a:lnTo>
                  <a:lnTo>
                    <a:pt x="366" y="1487"/>
                  </a:lnTo>
                  <a:lnTo>
                    <a:pt x="398" y="1488"/>
                  </a:lnTo>
                  <a:lnTo>
                    <a:pt x="434" y="1488"/>
                  </a:lnTo>
                  <a:lnTo>
                    <a:pt x="474" y="1487"/>
                  </a:lnTo>
                  <a:lnTo>
                    <a:pt x="518" y="1482"/>
                  </a:lnTo>
                  <a:lnTo>
                    <a:pt x="566" y="1477"/>
                  </a:lnTo>
                  <a:lnTo>
                    <a:pt x="618" y="1467"/>
                  </a:lnTo>
                  <a:lnTo>
                    <a:pt x="674" y="1454"/>
                  </a:lnTo>
                  <a:lnTo>
                    <a:pt x="619" y="1091"/>
                  </a:lnTo>
                  <a:lnTo>
                    <a:pt x="619" y="1091"/>
                  </a:lnTo>
                  <a:lnTo>
                    <a:pt x="650" y="1098"/>
                  </a:lnTo>
                  <a:lnTo>
                    <a:pt x="681" y="1104"/>
                  </a:lnTo>
                  <a:lnTo>
                    <a:pt x="710" y="1107"/>
                  </a:lnTo>
                  <a:lnTo>
                    <a:pt x="737" y="1109"/>
                  </a:lnTo>
                  <a:lnTo>
                    <a:pt x="764" y="1109"/>
                  </a:lnTo>
                  <a:lnTo>
                    <a:pt x="789" y="1108"/>
                  </a:lnTo>
                  <a:lnTo>
                    <a:pt x="813" y="1105"/>
                  </a:lnTo>
                  <a:lnTo>
                    <a:pt x="835" y="1101"/>
                  </a:lnTo>
                  <a:lnTo>
                    <a:pt x="858" y="1095"/>
                  </a:lnTo>
                  <a:lnTo>
                    <a:pt x="877" y="1090"/>
                  </a:lnTo>
                  <a:lnTo>
                    <a:pt x="897" y="1083"/>
                  </a:lnTo>
                  <a:lnTo>
                    <a:pt x="915" y="1074"/>
                  </a:lnTo>
                  <a:lnTo>
                    <a:pt x="932" y="1066"/>
                  </a:lnTo>
                  <a:lnTo>
                    <a:pt x="949" y="1056"/>
                  </a:lnTo>
                  <a:lnTo>
                    <a:pt x="963" y="1046"/>
                  </a:lnTo>
                  <a:lnTo>
                    <a:pt x="977" y="1036"/>
                  </a:lnTo>
                  <a:lnTo>
                    <a:pt x="1002" y="1015"/>
                  </a:lnTo>
                  <a:lnTo>
                    <a:pt x="1023" y="993"/>
                  </a:lnTo>
                  <a:lnTo>
                    <a:pt x="1040" y="973"/>
                  </a:lnTo>
                  <a:lnTo>
                    <a:pt x="1054" y="954"/>
                  </a:lnTo>
                  <a:lnTo>
                    <a:pt x="1064" y="938"/>
                  </a:lnTo>
                  <a:lnTo>
                    <a:pt x="1072" y="926"/>
                  </a:lnTo>
                  <a:lnTo>
                    <a:pt x="1078" y="914"/>
                  </a:lnTo>
                  <a:lnTo>
                    <a:pt x="1078" y="914"/>
                  </a:lnTo>
                  <a:lnTo>
                    <a:pt x="1106" y="913"/>
                  </a:lnTo>
                  <a:lnTo>
                    <a:pt x="1132" y="912"/>
                  </a:lnTo>
                  <a:lnTo>
                    <a:pt x="1156" y="909"/>
                  </a:lnTo>
                  <a:lnTo>
                    <a:pt x="1179" y="905"/>
                  </a:lnTo>
                  <a:lnTo>
                    <a:pt x="1200" y="899"/>
                  </a:lnTo>
                  <a:lnTo>
                    <a:pt x="1218" y="893"/>
                  </a:lnTo>
                  <a:lnTo>
                    <a:pt x="1235" y="886"/>
                  </a:lnTo>
                  <a:lnTo>
                    <a:pt x="1250" y="879"/>
                  </a:lnTo>
                  <a:lnTo>
                    <a:pt x="1263" y="871"/>
                  </a:lnTo>
                  <a:lnTo>
                    <a:pt x="1274" y="861"/>
                  </a:lnTo>
                  <a:lnTo>
                    <a:pt x="1284" y="853"/>
                  </a:lnTo>
                  <a:lnTo>
                    <a:pt x="1292" y="843"/>
                  </a:lnTo>
                  <a:lnTo>
                    <a:pt x="1298" y="832"/>
                  </a:lnTo>
                  <a:lnTo>
                    <a:pt x="1303" y="822"/>
                  </a:lnTo>
                  <a:lnTo>
                    <a:pt x="1306" y="811"/>
                  </a:lnTo>
                  <a:lnTo>
                    <a:pt x="1309" y="799"/>
                  </a:lnTo>
                  <a:lnTo>
                    <a:pt x="1309" y="788"/>
                  </a:lnTo>
                  <a:lnTo>
                    <a:pt x="1308" y="777"/>
                  </a:lnTo>
                  <a:lnTo>
                    <a:pt x="1306" y="767"/>
                  </a:lnTo>
                  <a:lnTo>
                    <a:pt x="1302" y="756"/>
                  </a:lnTo>
                  <a:lnTo>
                    <a:pt x="1298" y="745"/>
                  </a:lnTo>
                  <a:lnTo>
                    <a:pt x="1292" y="735"/>
                  </a:lnTo>
                  <a:lnTo>
                    <a:pt x="1285" y="725"/>
                  </a:lnTo>
                  <a:lnTo>
                    <a:pt x="1277" y="715"/>
                  </a:lnTo>
                  <a:lnTo>
                    <a:pt x="1267" y="707"/>
                  </a:lnTo>
                  <a:lnTo>
                    <a:pt x="1257" y="698"/>
                  </a:lnTo>
                  <a:lnTo>
                    <a:pt x="1246" y="691"/>
                  </a:lnTo>
                  <a:lnTo>
                    <a:pt x="1233" y="684"/>
                  </a:lnTo>
                  <a:lnTo>
                    <a:pt x="1221" y="679"/>
                  </a:lnTo>
                  <a:lnTo>
                    <a:pt x="1207" y="675"/>
                  </a:lnTo>
                  <a:lnTo>
                    <a:pt x="1191" y="670"/>
                  </a:lnTo>
                  <a:lnTo>
                    <a:pt x="1176" y="668"/>
                  </a:lnTo>
                  <a:lnTo>
                    <a:pt x="1176" y="668"/>
                  </a:lnTo>
                  <a:close/>
                  <a:moveTo>
                    <a:pt x="249" y="1243"/>
                  </a:moveTo>
                  <a:lnTo>
                    <a:pt x="249" y="1243"/>
                  </a:lnTo>
                  <a:lnTo>
                    <a:pt x="239" y="1240"/>
                  </a:lnTo>
                  <a:lnTo>
                    <a:pt x="217" y="1231"/>
                  </a:lnTo>
                  <a:lnTo>
                    <a:pt x="203" y="1224"/>
                  </a:lnTo>
                  <a:lnTo>
                    <a:pt x="189" y="1216"/>
                  </a:lnTo>
                  <a:lnTo>
                    <a:pt x="176" y="1206"/>
                  </a:lnTo>
                  <a:lnTo>
                    <a:pt x="165" y="1193"/>
                  </a:lnTo>
                  <a:lnTo>
                    <a:pt x="161" y="1186"/>
                  </a:lnTo>
                  <a:lnTo>
                    <a:pt x="158" y="1179"/>
                  </a:lnTo>
                  <a:lnTo>
                    <a:pt x="155" y="1172"/>
                  </a:lnTo>
                  <a:lnTo>
                    <a:pt x="154" y="1164"/>
                  </a:lnTo>
                  <a:lnTo>
                    <a:pt x="154" y="1156"/>
                  </a:lnTo>
                  <a:lnTo>
                    <a:pt x="155" y="1146"/>
                  </a:lnTo>
                  <a:lnTo>
                    <a:pt x="158" y="1136"/>
                  </a:lnTo>
                  <a:lnTo>
                    <a:pt x="162" y="1126"/>
                  </a:lnTo>
                  <a:lnTo>
                    <a:pt x="169" y="1115"/>
                  </a:lnTo>
                  <a:lnTo>
                    <a:pt x="178" y="1104"/>
                  </a:lnTo>
                  <a:lnTo>
                    <a:pt x="188" y="1092"/>
                  </a:lnTo>
                  <a:lnTo>
                    <a:pt x="200" y="1080"/>
                  </a:lnTo>
                  <a:lnTo>
                    <a:pt x="216" y="1067"/>
                  </a:lnTo>
                  <a:lnTo>
                    <a:pt x="232" y="1053"/>
                  </a:lnTo>
                  <a:lnTo>
                    <a:pt x="253" y="1039"/>
                  </a:lnTo>
                  <a:lnTo>
                    <a:pt x="276" y="1024"/>
                  </a:lnTo>
                  <a:lnTo>
                    <a:pt x="249" y="1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932EE078-D6F3-4829-8AAF-3911240F1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8" y="5724525"/>
              <a:ext cx="1089025" cy="1236663"/>
            </a:xfrm>
            <a:custGeom>
              <a:avLst/>
              <a:gdLst>
                <a:gd name="T0" fmla="*/ 999 w 1372"/>
                <a:gd name="T1" fmla="*/ 724 h 1558"/>
                <a:gd name="T2" fmla="*/ 961 w 1372"/>
                <a:gd name="T3" fmla="*/ 784 h 1558"/>
                <a:gd name="T4" fmla="*/ 901 w 1372"/>
                <a:gd name="T5" fmla="*/ 904 h 1558"/>
                <a:gd name="T6" fmla="*/ 773 w 1372"/>
                <a:gd name="T7" fmla="*/ 934 h 1558"/>
                <a:gd name="T8" fmla="*/ 604 w 1372"/>
                <a:gd name="T9" fmla="*/ 822 h 1558"/>
                <a:gd name="T10" fmla="*/ 852 w 1372"/>
                <a:gd name="T11" fmla="*/ 626 h 1558"/>
                <a:gd name="T12" fmla="*/ 876 w 1372"/>
                <a:gd name="T13" fmla="*/ 373 h 1558"/>
                <a:gd name="T14" fmla="*/ 783 w 1372"/>
                <a:gd name="T15" fmla="*/ 172 h 1558"/>
                <a:gd name="T16" fmla="*/ 612 w 1372"/>
                <a:gd name="T17" fmla="*/ 37 h 1558"/>
                <a:gd name="T18" fmla="*/ 420 w 1372"/>
                <a:gd name="T19" fmla="*/ 0 h 1558"/>
                <a:gd name="T20" fmla="*/ 216 w 1372"/>
                <a:gd name="T21" fmla="*/ 73 h 1558"/>
                <a:gd name="T22" fmla="*/ 81 w 1372"/>
                <a:gd name="T23" fmla="*/ 225 h 1558"/>
                <a:gd name="T24" fmla="*/ 15 w 1372"/>
                <a:gd name="T25" fmla="*/ 435 h 1558"/>
                <a:gd name="T26" fmla="*/ 71 w 1372"/>
                <a:gd name="T27" fmla="*/ 686 h 1558"/>
                <a:gd name="T28" fmla="*/ 304 w 1372"/>
                <a:gd name="T29" fmla="*/ 829 h 1558"/>
                <a:gd name="T30" fmla="*/ 71 w 1372"/>
                <a:gd name="T31" fmla="*/ 986 h 1558"/>
                <a:gd name="T32" fmla="*/ 1 w 1372"/>
                <a:gd name="T33" fmla="*/ 1171 h 1558"/>
                <a:gd name="T34" fmla="*/ 32 w 1372"/>
                <a:gd name="T35" fmla="*/ 1345 h 1558"/>
                <a:gd name="T36" fmla="*/ 188 w 1372"/>
                <a:gd name="T37" fmla="*/ 1471 h 1558"/>
                <a:gd name="T38" fmla="*/ 251 w 1372"/>
                <a:gd name="T39" fmla="*/ 1529 h 1558"/>
                <a:gd name="T40" fmla="*/ 450 w 1372"/>
                <a:gd name="T41" fmla="*/ 1558 h 1558"/>
                <a:gd name="T42" fmla="*/ 722 w 1372"/>
                <a:gd name="T43" fmla="*/ 1522 h 1558"/>
                <a:gd name="T44" fmla="*/ 684 w 1372"/>
                <a:gd name="T45" fmla="*/ 1159 h 1558"/>
                <a:gd name="T46" fmla="*/ 932 w 1372"/>
                <a:gd name="T47" fmla="*/ 1153 h 1558"/>
                <a:gd name="T48" fmla="*/ 1110 w 1372"/>
                <a:gd name="T49" fmla="*/ 1010 h 1558"/>
                <a:gd name="T50" fmla="*/ 1263 w 1372"/>
                <a:gd name="T51" fmla="*/ 962 h 1558"/>
                <a:gd name="T52" fmla="*/ 1371 w 1372"/>
                <a:gd name="T53" fmla="*/ 839 h 1558"/>
                <a:gd name="T54" fmla="*/ 1310 w 1372"/>
                <a:gd name="T55" fmla="*/ 710 h 1558"/>
                <a:gd name="T56" fmla="*/ 405 w 1372"/>
                <a:gd name="T57" fmla="*/ 780 h 1558"/>
                <a:gd name="T58" fmla="*/ 180 w 1372"/>
                <a:gd name="T59" fmla="*/ 711 h 1558"/>
                <a:gd name="T60" fmla="*/ 88 w 1372"/>
                <a:gd name="T61" fmla="*/ 581 h 1558"/>
                <a:gd name="T62" fmla="*/ 89 w 1372"/>
                <a:gd name="T63" fmla="*/ 366 h 1558"/>
                <a:gd name="T64" fmla="*/ 230 w 1372"/>
                <a:gd name="T65" fmla="*/ 141 h 1558"/>
                <a:gd name="T66" fmla="*/ 402 w 1372"/>
                <a:gd name="T67" fmla="*/ 64 h 1558"/>
                <a:gd name="T68" fmla="*/ 580 w 1372"/>
                <a:gd name="T69" fmla="*/ 89 h 1558"/>
                <a:gd name="T70" fmla="*/ 731 w 1372"/>
                <a:gd name="T71" fmla="*/ 205 h 1558"/>
                <a:gd name="T72" fmla="*/ 824 w 1372"/>
                <a:gd name="T73" fmla="*/ 448 h 1558"/>
                <a:gd name="T74" fmla="*/ 745 w 1372"/>
                <a:gd name="T75" fmla="*/ 674 h 1558"/>
                <a:gd name="T76" fmla="*/ 521 w 1372"/>
                <a:gd name="T77" fmla="*/ 777 h 1558"/>
                <a:gd name="T78" fmla="*/ 503 w 1372"/>
                <a:gd name="T79" fmla="*/ 852 h 1558"/>
                <a:gd name="T80" fmla="*/ 597 w 1372"/>
                <a:gd name="T81" fmla="*/ 918 h 1558"/>
                <a:gd name="T82" fmla="*/ 827 w 1372"/>
                <a:gd name="T83" fmla="*/ 1000 h 1558"/>
                <a:gd name="T84" fmla="*/ 974 w 1372"/>
                <a:gd name="T85" fmla="*/ 909 h 1558"/>
                <a:gd name="T86" fmla="*/ 1020 w 1372"/>
                <a:gd name="T87" fmla="*/ 803 h 1558"/>
                <a:gd name="T88" fmla="*/ 1061 w 1372"/>
                <a:gd name="T89" fmla="*/ 752 h 1558"/>
                <a:gd name="T90" fmla="*/ 1221 w 1372"/>
                <a:gd name="T91" fmla="*/ 732 h 1558"/>
                <a:gd name="T92" fmla="*/ 1308 w 1372"/>
                <a:gd name="T93" fmla="*/ 803 h 1558"/>
                <a:gd name="T94" fmla="*/ 1277 w 1372"/>
                <a:gd name="T95" fmla="*/ 884 h 1558"/>
                <a:gd name="T96" fmla="*/ 1163 w 1372"/>
                <a:gd name="T97" fmla="*/ 920 h 1558"/>
                <a:gd name="T98" fmla="*/ 1086 w 1372"/>
                <a:gd name="T99" fmla="*/ 932 h 1558"/>
                <a:gd name="T100" fmla="*/ 940 w 1372"/>
                <a:gd name="T101" fmla="*/ 1083 h 1558"/>
                <a:gd name="T102" fmla="*/ 772 w 1372"/>
                <a:gd name="T103" fmla="*/ 1114 h 1558"/>
                <a:gd name="T104" fmla="*/ 621 w 1372"/>
                <a:gd name="T105" fmla="*/ 1097 h 1558"/>
                <a:gd name="T106" fmla="*/ 576 w 1372"/>
                <a:gd name="T107" fmla="*/ 1490 h 1558"/>
                <a:gd name="T108" fmla="*/ 297 w 1372"/>
                <a:gd name="T109" fmla="*/ 1462 h 1558"/>
                <a:gd name="T110" fmla="*/ 244 w 1372"/>
                <a:gd name="T111" fmla="*/ 1424 h 1558"/>
                <a:gd name="T112" fmla="*/ 87 w 1372"/>
                <a:gd name="T113" fmla="*/ 1320 h 1558"/>
                <a:gd name="T114" fmla="*/ 64 w 1372"/>
                <a:gd name="T115" fmla="*/ 1160 h 1558"/>
                <a:gd name="T116" fmla="*/ 131 w 1372"/>
                <a:gd name="T117" fmla="*/ 1009 h 1558"/>
                <a:gd name="T118" fmla="*/ 259 w 1372"/>
                <a:gd name="T119" fmla="*/ 909 h 1558"/>
                <a:gd name="T120" fmla="*/ 391 w 1372"/>
                <a:gd name="T121" fmla="*/ 878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2" h="1558">
                  <a:moveTo>
                    <a:pt x="1163" y="664"/>
                  </a:moveTo>
                  <a:lnTo>
                    <a:pt x="1163" y="664"/>
                  </a:lnTo>
                  <a:lnTo>
                    <a:pt x="1134" y="665"/>
                  </a:lnTo>
                  <a:lnTo>
                    <a:pt x="1104" y="669"/>
                  </a:lnTo>
                  <a:lnTo>
                    <a:pt x="1078" y="676"/>
                  </a:lnTo>
                  <a:lnTo>
                    <a:pt x="1052" y="688"/>
                  </a:lnTo>
                  <a:lnTo>
                    <a:pt x="1029" y="700"/>
                  </a:lnTo>
                  <a:lnTo>
                    <a:pt x="1019" y="707"/>
                  </a:lnTo>
                  <a:lnTo>
                    <a:pt x="1009" y="716"/>
                  </a:lnTo>
                  <a:lnTo>
                    <a:pt x="999" y="724"/>
                  </a:lnTo>
                  <a:lnTo>
                    <a:pt x="991" y="732"/>
                  </a:lnTo>
                  <a:lnTo>
                    <a:pt x="982" y="742"/>
                  </a:lnTo>
                  <a:lnTo>
                    <a:pt x="975" y="752"/>
                  </a:lnTo>
                  <a:lnTo>
                    <a:pt x="975" y="752"/>
                  </a:lnTo>
                  <a:lnTo>
                    <a:pt x="971" y="756"/>
                  </a:lnTo>
                  <a:lnTo>
                    <a:pt x="968" y="760"/>
                  </a:lnTo>
                  <a:lnTo>
                    <a:pt x="966" y="766"/>
                  </a:lnTo>
                  <a:lnTo>
                    <a:pt x="964" y="772"/>
                  </a:lnTo>
                  <a:lnTo>
                    <a:pt x="964" y="772"/>
                  </a:lnTo>
                  <a:lnTo>
                    <a:pt x="961" y="784"/>
                  </a:lnTo>
                  <a:lnTo>
                    <a:pt x="961" y="784"/>
                  </a:lnTo>
                  <a:lnTo>
                    <a:pt x="959" y="794"/>
                  </a:lnTo>
                  <a:lnTo>
                    <a:pt x="959" y="794"/>
                  </a:lnTo>
                  <a:lnTo>
                    <a:pt x="953" y="812"/>
                  </a:lnTo>
                  <a:lnTo>
                    <a:pt x="944" y="835"/>
                  </a:lnTo>
                  <a:lnTo>
                    <a:pt x="933" y="859"/>
                  </a:lnTo>
                  <a:lnTo>
                    <a:pt x="926" y="871"/>
                  </a:lnTo>
                  <a:lnTo>
                    <a:pt x="919" y="882"/>
                  </a:lnTo>
                  <a:lnTo>
                    <a:pt x="911" y="894"/>
                  </a:lnTo>
                  <a:lnTo>
                    <a:pt x="901" y="904"/>
                  </a:lnTo>
                  <a:lnTo>
                    <a:pt x="891" y="913"/>
                  </a:lnTo>
                  <a:lnTo>
                    <a:pt x="880" y="922"/>
                  </a:lnTo>
                  <a:lnTo>
                    <a:pt x="867" y="929"/>
                  </a:lnTo>
                  <a:lnTo>
                    <a:pt x="855" y="934"/>
                  </a:lnTo>
                  <a:lnTo>
                    <a:pt x="841" y="939"/>
                  </a:lnTo>
                  <a:lnTo>
                    <a:pt x="825" y="940"/>
                  </a:lnTo>
                  <a:lnTo>
                    <a:pt x="825" y="940"/>
                  </a:lnTo>
                  <a:lnTo>
                    <a:pt x="813" y="940"/>
                  </a:lnTo>
                  <a:lnTo>
                    <a:pt x="800" y="939"/>
                  </a:lnTo>
                  <a:lnTo>
                    <a:pt x="773" y="934"/>
                  </a:lnTo>
                  <a:lnTo>
                    <a:pt x="748" y="926"/>
                  </a:lnTo>
                  <a:lnTo>
                    <a:pt x="723" y="916"/>
                  </a:lnTo>
                  <a:lnTo>
                    <a:pt x="699" y="905"/>
                  </a:lnTo>
                  <a:lnTo>
                    <a:pt x="675" y="892"/>
                  </a:lnTo>
                  <a:lnTo>
                    <a:pt x="628" y="864"/>
                  </a:lnTo>
                  <a:lnTo>
                    <a:pt x="628" y="864"/>
                  </a:lnTo>
                  <a:lnTo>
                    <a:pt x="597" y="846"/>
                  </a:lnTo>
                  <a:lnTo>
                    <a:pt x="567" y="831"/>
                  </a:lnTo>
                  <a:lnTo>
                    <a:pt x="567" y="831"/>
                  </a:lnTo>
                  <a:lnTo>
                    <a:pt x="604" y="822"/>
                  </a:lnTo>
                  <a:lnTo>
                    <a:pt x="639" y="811"/>
                  </a:lnTo>
                  <a:lnTo>
                    <a:pt x="671" y="798"/>
                  </a:lnTo>
                  <a:lnTo>
                    <a:pt x="702" y="783"/>
                  </a:lnTo>
                  <a:lnTo>
                    <a:pt x="730" y="766"/>
                  </a:lnTo>
                  <a:lnTo>
                    <a:pt x="757" y="748"/>
                  </a:lnTo>
                  <a:lnTo>
                    <a:pt x="780" y="727"/>
                  </a:lnTo>
                  <a:lnTo>
                    <a:pt x="802" y="704"/>
                  </a:lnTo>
                  <a:lnTo>
                    <a:pt x="821" y="681"/>
                  </a:lnTo>
                  <a:lnTo>
                    <a:pt x="838" y="654"/>
                  </a:lnTo>
                  <a:lnTo>
                    <a:pt x="852" y="626"/>
                  </a:lnTo>
                  <a:lnTo>
                    <a:pt x="865" y="598"/>
                  </a:lnTo>
                  <a:lnTo>
                    <a:pt x="873" y="567"/>
                  </a:lnTo>
                  <a:lnTo>
                    <a:pt x="880" y="535"/>
                  </a:lnTo>
                  <a:lnTo>
                    <a:pt x="884" y="501"/>
                  </a:lnTo>
                  <a:lnTo>
                    <a:pt x="886" y="466"/>
                  </a:lnTo>
                  <a:lnTo>
                    <a:pt x="886" y="466"/>
                  </a:lnTo>
                  <a:lnTo>
                    <a:pt x="886" y="442"/>
                  </a:lnTo>
                  <a:lnTo>
                    <a:pt x="883" y="418"/>
                  </a:lnTo>
                  <a:lnTo>
                    <a:pt x="880" y="396"/>
                  </a:lnTo>
                  <a:lnTo>
                    <a:pt x="876" y="373"/>
                  </a:lnTo>
                  <a:lnTo>
                    <a:pt x="872" y="351"/>
                  </a:lnTo>
                  <a:lnTo>
                    <a:pt x="865" y="329"/>
                  </a:lnTo>
                  <a:lnTo>
                    <a:pt x="858" y="308"/>
                  </a:lnTo>
                  <a:lnTo>
                    <a:pt x="851" y="287"/>
                  </a:lnTo>
                  <a:lnTo>
                    <a:pt x="841" y="265"/>
                  </a:lnTo>
                  <a:lnTo>
                    <a:pt x="831" y="246"/>
                  </a:lnTo>
                  <a:lnTo>
                    <a:pt x="820" y="226"/>
                  </a:lnTo>
                  <a:lnTo>
                    <a:pt x="809" y="207"/>
                  </a:lnTo>
                  <a:lnTo>
                    <a:pt x="796" y="188"/>
                  </a:lnTo>
                  <a:lnTo>
                    <a:pt x="783" y="172"/>
                  </a:lnTo>
                  <a:lnTo>
                    <a:pt x="769" y="155"/>
                  </a:lnTo>
                  <a:lnTo>
                    <a:pt x="754" y="138"/>
                  </a:lnTo>
                  <a:lnTo>
                    <a:pt x="738" y="122"/>
                  </a:lnTo>
                  <a:lnTo>
                    <a:pt x="723" y="107"/>
                  </a:lnTo>
                  <a:lnTo>
                    <a:pt x="706" y="94"/>
                  </a:lnTo>
                  <a:lnTo>
                    <a:pt x="688" y="80"/>
                  </a:lnTo>
                  <a:lnTo>
                    <a:pt x="670" y="68"/>
                  </a:lnTo>
                  <a:lnTo>
                    <a:pt x="652" y="57"/>
                  </a:lnTo>
                  <a:lnTo>
                    <a:pt x="632" y="47"/>
                  </a:lnTo>
                  <a:lnTo>
                    <a:pt x="612" y="37"/>
                  </a:lnTo>
                  <a:lnTo>
                    <a:pt x="593" y="29"/>
                  </a:lnTo>
                  <a:lnTo>
                    <a:pt x="573" y="21"/>
                  </a:lnTo>
                  <a:lnTo>
                    <a:pt x="552" y="14"/>
                  </a:lnTo>
                  <a:lnTo>
                    <a:pt x="530" y="9"/>
                  </a:lnTo>
                  <a:lnTo>
                    <a:pt x="509" y="5"/>
                  </a:lnTo>
                  <a:lnTo>
                    <a:pt x="486" y="2"/>
                  </a:lnTo>
                  <a:lnTo>
                    <a:pt x="465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20" y="0"/>
                  </a:lnTo>
                  <a:lnTo>
                    <a:pt x="398" y="2"/>
                  </a:lnTo>
                  <a:lnTo>
                    <a:pt x="377" y="6"/>
                  </a:lnTo>
                  <a:lnTo>
                    <a:pt x="354" y="10"/>
                  </a:lnTo>
                  <a:lnTo>
                    <a:pt x="333" y="16"/>
                  </a:lnTo>
                  <a:lnTo>
                    <a:pt x="312" y="21"/>
                  </a:lnTo>
                  <a:lnTo>
                    <a:pt x="293" y="30"/>
                  </a:lnTo>
                  <a:lnTo>
                    <a:pt x="272" y="40"/>
                  </a:lnTo>
                  <a:lnTo>
                    <a:pt x="253" y="50"/>
                  </a:lnTo>
                  <a:lnTo>
                    <a:pt x="234" y="61"/>
                  </a:lnTo>
                  <a:lnTo>
                    <a:pt x="216" y="73"/>
                  </a:lnTo>
                  <a:lnTo>
                    <a:pt x="197" y="86"/>
                  </a:lnTo>
                  <a:lnTo>
                    <a:pt x="179" y="101"/>
                  </a:lnTo>
                  <a:lnTo>
                    <a:pt x="162" y="117"/>
                  </a:lnTo>
                  <a:lnTo>
                    <a:pt x="147" y="134"/>
                  </a:lnTo>
                  <a:lnTo>
                    <a:pt x="131" y="152"/>
                  </a:lnTo>
                  <a:lnTo>
                    <a:pt x="131" y="152"/>
                  </a:lnTo>
                  <a:lnTo>
                    <a:pt x="117" y="169"/>
                  </a:lnTo>
                  <a:lnTo>
                    <a:pt x="105" y="187"/>
                  </a:lnTo>
                  <a:lnTo>
                    <a:pt x="92" y="205"/>
                  </a:lnTo>
                  <a:lnTo>
                    <a:pt x="81" y="225"/>
                  </a:lnTo>
                  <a:lnTo>
                    <a:pt x="71" y="244"/>
                  </a:lnTo>
                  <a:lnTo>
                    <a:pt x="61" y="264"/>
                  </a:lnTo>
                  <a:lnTo>
                    <a:pt x="52" y="285"/>
                  </a:lnTo>
                  <a:lnTo>
                    <a:pt x="45" y="305"/>
                  </a:lnTo>
                  <a:lnTo>
                    <a:pt x="38" y="326"/>
                  </a:lnTo>
                  <a:lnTo>
                    <a:pt x="31" y="348"/>
                  </a:lnTo>
                  <a:lnTo>
                    <a:pt x="26" y="369"/>
                  </a:lnTo>
                  <a:lnTo>
                    <a:pt x="21" y="392"/>
                  </a:lnTo>
                  <a:lnTo>
                    <a:pt x="18" y="414"/>
                  </a:lnTo>
                  <a:lnTo>
                    <a:pt x="15" y="435"/>
                  </a:lnTo>
                  <a:lnTo>
                    <a:pt x="14" y="458"/>
                  </a:lnTo>
                  <a:lnTo>
                    <a:pt x="14" y="480"/>
                  </a:lnTo>
                  <a:lnTo>
                    <a:pt x="14" y="480"/>
                  </a:lnTo>
                  <a:lnTo>
                    <a:pt x="15" y="515"/>
                  </a:lnTo>
                  <a:lnTo>
                    <a:pt x="18" y="547"/>
                  </a:lnTo>
                  <a:lnTo>
                    <a:pt x="25" y="578"/>
                  </a:lnTo>
                  <a:lnTo>
                    <a:pt x="33" y="608"/>
                  </a:lnTo>
                  <a:lnTo>
                    <a:pt x="43" y="636"/>
                  </a:lnTo>
                  <a:lnTo>
                    <a:pt x="56" y="662"/>
                  </a:lnTo>
                  <a:lnTo>
                    <a:pt x="71" y="686"/>
                  </a:lnTo>
                  <a:lnTo>
                    <a:pt x="89" y="710"/>
                  </a:lnTo>
                  <a:lnTo>
                    <a:pt x="109" y="731"/>
                  </a:lnTo>
                  <a:lnTo>
                    <a:pt x="130" y="751"/>
                  </a:lnTo>
                  <a:lnTo>
                    <a:pt x="154" y="769"/>
                  </a:lnTo>
                  <a:lnTo>
                    <a:pt x="180" y="784"/>
                  </a:lnTo>
                  <a:lnTo>
                    <a:pt x="209" y="798"/>
                  </a:lnTo>
                  <a:lnTo>
                    <a:pt x="238" y="811"/>
                  </a:lnTo>
                  <a:lnTo>
                    <a:pt x="270" y="821"/>
                  </a:lnTo>
                  <a:lnTo>
                    <a:pt x="304" y="829"/>
                  </a:lnTo>
                  <a:lnTo>
                    <a:pt x="304" y="829"/>
                  </a:lnTo>
                  <a:lnTo>
                    <a:pt x="273" y="838"/>
                  </a:lnTo>
                  <a:lnTo>
                    <a:pt x="242" y="850"/>
                  </a:lnTo>
                  <a:lnTo>
                    <a:pt x="211" y="864"/>
                  </a:lnTo>
                  <a:lnTo>
                    <a:pt x="183" y="881"/>
                  </a:lnTo>
                  <a:lnTo>
                    <a:pt x="157" y="899"/>
                  </a:lnTo>
                  <a:lnTo>
                    <a:pt x="130" y="922"/>
                  </a:lnTo>
                  <a:lnTo>
                    <a:pt x="106" y="944"/>
                  </a:lnTo>
                  <a:lnTo>
                    <a:pt x="84" y="971"/>
                  </a:lnTo>
                  <a:lnTo>
                    <a:pt x="84" y="971"/>
                  </a:lnTo>
                  <a:lnTo>
                    <a:pt x="71" y="986"/>
                  </a:lnTo>
                  <a:lnTo>
                    <a:pt x="60" y="1003"/>
                  </a:lnTo>
                  <a:lnTo>
                    <a:pt x="50" y="1021"/>
                  </a:lnTo>
                  <a:lnTo>
                    <a:pt x="40" y="1038"/>
                  </a:lnTo>
                  <a:lnTo>
                    <a:pt x="32" y="1056"/>
                  </a:lnTo>
                  <a:lnTo>
                    <a:pt x="23" y="1075"/>
                  </a:lnTo>
                  <a:lnTo>
                    <a:pt x="18" y="1094"/>
                  </a:lnTo>
                  <a:lnTo>
                    <a:pt x="12" y="1112"/>
                  </a:lnTo>
                  <a:lnTo>
                    <a:pt x="7" y="1132"/>
                  </a:lnTo>
                  <a:lnTo>
                    <a:pt x="4" y="1152"/>
                  </a:lnTo>
                  <a:lnTo>
                    <a:pt x="1" y="1171"/>
                  </a:lnTo>
                  <a:lnTo>
                    <a:pt x="0" y="1191"/>
                  </a:lnTo>
                  <a:lnTo>
                    <a:pt x="0" y="1211"/>
                  </a:lnTo>
                  <a:lnTo>
                    <a:pt x="0" y="1230"/>
                  </a:lnTo>
                  <a:lnTo>
                    <a:pt x="2" y="1250"/>
                  </a:lnTo>
                  <a:lnTo>
                    <a:pt x="5" y="1268"/>
                  </a:lnTo>
                  <a:lnTo>
                    <a:pt x="5" y="1268"/>
                  </a:lnTo>
                  <a:lnTo>
                    <a:pt x="9" y="1289"/>
                  </a:lnTo>
                  <a:lnTo>
                    <a:pt x="15" y="1309"/>
                  </a:lnTo>
                  <a:lnTo>
                    <a:pt x="22" y="1327"/>
                  </a:lnTo>
                  <a:lnTo>
                    <a:pt x="32" y="1345"/>
                  </a:lnTo>
                  <a:lnTo>
                    <a:pt x="42" y="1362"/>
                  </a:lnTo>
                  <a:lnTo>
                    <a:pt x="53" y="1379"/>
                  </a:lnTo>
                  <a:lnTo>
                    <a:pt x="66" y="1394"/>
                  </a:lnTo>
                  <a:lnTo>
                    <a:pt x="80" y="1408"/>
                  </a:lnTo>
                  <a:lnTo>
                    <a:pt x="95" y="1421"/>
                  </a:lnTo>
                  <a:lnTo>
                    <a:pt x="110" y="1434"/>
                  </a:lnTo>
                  <a:lnTo>
                    <a:pt x="129" y="1445"/>
                  </a:lnTo>
                  <a:lnTo>
                    <a:pt x="147" y="1455"/>
                  </a:lnTo>
                  <a:lnTo>
                    <a:pt x="166" y="1463"/>
                  </a:lnTo>
                  <a:lnTo>
                    <a:pt x="188" y="1471"/>
                  </a:lnTo>
                  <a:lnTo>
                    <a:pt x="210" y="1478"/>
                  </a:lnTo>
                  <a:lnTo>
                    <a:pt x="232" y="1484"/>
                  </a:lnTo>
                  <a:lnTo>
                    <a:pt x="231" y="1498"/>
                  </a:lnTo>
                  <a:lnTo>
                    <a:pt x="231" y="1498"/>
                  </a:lnTo>
                  <a:lnTo>
                    <a:pt x="231" y="1502"/>
                  </a:lnTo>
                  <a:lnTo>
                    <a:pt x="232" y="1508"/>
                  </a:lnTo>
                  <a:lnTo>
                    <a:pt x="235" y="1516"/>
                  </a:lnTo>
                  <a:lnTo>
                    <a:pt x="242" y="1525"/>
                  </a:lnTo>
                  <a:lnTo>
                    <a:pt x="246" y="1528"/>
                  </a:lnTo>
                  <a:lnTo>
                    <a:pt x="251" y="1529"/>
                  </a:lnTo>
                  <a:lnTo>
                    <a:pt x="251" y="1529"/>
                  </a:lnTo>
                  <a:lnTo>
                    <a:pt x="272" y="1536"/>
                  </a:lnTo>
                  <a:lnTo>
                    <a:pt x="293" y="1542"/>
                  </a:lnTo>
                  <a:lnTo>
                    <a:pt x="315" y="1547"/>
                  </a:lnTo>
                  <a:lnTo>
                    <a:pt x="340" y="1551"/>
                  </a:lnTo>
                  <a:lnTo>
                    <a:pt x="366" y="1554"/>
                  </a:lnTo>
                  <a:lnTo>
                    <a:pt x="392" y="1557"/>
                  </a:lnTo>
                  <a:lnTo>
                    <a:pt x="420" y="1558"/>
                  </a:lnTo>
                  <a:lnTo>
                    <a:pt x="450" y="1558"/>
                  </a:lnTo>
                  <a:lnTo>
                    <a:pt x="450" y="1558"/>
                  </a:lnTo>
                  <a:lnTo>
                    <a:pt x="497" y="1557"/>
                  </a:lnTo>
                  <a:lnTo>
                    <a:pt x="544" y="1554"/>
                  </a:lnTo>
                  <a:lnTo>
                    <a:pt x="587" y="1550"/>
                  </a:lnTo>
                  <a:lnTo>
                    <a:pt x="625" y="1544"/>
                  </a:lnTo>
                  <a:lnTo>
                    <a:pt x="682" y="1536"/>
                  </a:lnTo>
                  <a:lnTo>
                    <a:pt x="706" y="1530"/>
                  </a:lnTo>
                  <a:lnTo>
                    <a:pt x="706" y="1530"/>
                  </a:lnTo>
                  <a:lnTo>
                    <a:pt x="712" y="1529"/>
                  </a:lnTo>
                  <a:lnTo>
                    <a:pt x="717" y="1526"/>
                  </a:lnTo>
                  <a:lnTo>
                    <a:pt x="722" y="1522"/>
                  </a:lnTo>
                  <a:lnTo>
                    <a:pt x="726" y="1518"/>
                  </a:lnTo>
                  <a:lnTo>
                    <a:pt x="729" y="1513"/>
                  </a:lnTo>
                  <a:lnTo>
                    <a:pt x="730" y="1508"/>
                  </a:lnTo>
                  <a:lnTo>
                    <a:pt x="730" y="1502"/>
                  </a:lnTo>
                  <a:lnTo>
                    <a:pt x="730" y="1497"/>
                  </a:lnTo>
                  <a:lnTo>
                    <a:pt x="730" y="1497"/>
                  </a:lnTo>
                  <a:lnTo>
                    <a:pt x="716" y="1384"/>
                  </a:lnTo>
                  <a:lnTo>
                    <a:pt x="701" y="1277"/>
                  </a:lnTo>
                  <a:lnTo>
                    <a:pt x="684" y="1159"/>
                  </a:lnTo>
                  <a:lnTo>
                    <a:pt x="684" y="1159"/>
                  </a:lnTo>
                  <a:lnTo>
                    <a:pt x="716" y="1166"/>
                  </a:lnTo>
                  <a:lnTo>
                    <a:pt x="750" y="1173"/>
                  </a:lnTo>
                  <a:lnTo>
                    <a:pt x="783" y="1176"/>
                  </a:lnTo>
                  <a:lnTo>
                    <a:pt x="799" y="1177"/>
                  </a:lnTo>
                  <a:lnTo>
                    <a:pt x="816" y="1177"/>
                  </a:lnTo>
                  <a:lnTo>
                    <a:pt x="816" y="1177"/>
                  </a:lnTo>
                  <a:lnTo>
                    <a:pt x="848" y="1174"/>
                  </a:lnTo>
                  <a:lnTo>
                    <a:pt x="877" y="1169"/>
                  </a:lnTo>
                  <a:lnTo>
                    <a:pt x="905" y="1162"/>
                  </a:lnTo>
                  <a:lnTo>
                    <a:pt x="932" y="1153"/>
                  </a:lnTo>
                  <a:lnTo>
                    <a:pt x="957" y="1143"/>
                  </a:lnTo>
                  <a:lnTo>
                    <a:pt x="980" y="1131"/>
                  </a:lnTo>
                  <a:lnTo>
                    <a:pt x="1001" y="1118"/>
                  </a:lnTo>
                  <a:lnTo>
                    <a:pt x="1022" y="1104"/>
                  </a:lnTo>
                  <a:lnTo>
                    <a:pt x="1040" y="1090"/>
                  </a:lnTo>
                  <a:lnTo>
                    <a:pt x="1057" y="1075"/>
                  </a:lnTo>
                  <a:lnTo>
                    <a:pt x="1072" y="1058"/>
                  </a:lnTo>
                  <a:lnTo>
                    <a:pt x="1086" y="1042"/>
                  </a:lnTo>
                  <a:lnTo>
                    <a:pt x="1099" y="1026"/>
                  </a:lnTo>
                  <a:lnTo>
                    <a:pt x="1110" y="1010"/>
                  </a:lnTo>
                  <a:lnTo>
                    <a:pt x="1130" y="979"/>
                  </a:lnTo>
                  <a:lnTo>
                    <a:pt x="1130" y="979"/>
                  </a:lnTo>
                  <a:lnTo>
                    <a:pt x="1146" y="981"/>
                  </a:lnTo>
                  <a:lnTo>
                    <a:pt x="1163" y="982"/>
                  </a:lnTo>
                  <a:lnTo>
                    <a:pt x="1163" y="982"/>
                  </a:lnTo>
                  <a:lnTo>
                    <a:pt x="1184" y="981"/>
                  </a:lnTo>
                  <a:lnTo>
                    <a:pt x="1205" y="979"/>
                  </a:lnTo>
                  <a:lnTo>
                    <a:pt x="1225" y="975"/>
                  </a:lnTo>
                  <a:lnTo>
                    <a:pt x="1244" y="969"/>
                  </a:lnTo>
                  <a:lnTo>
                    <a:pt x="1263" y="962"/>
                  </a:lnTo>
                  <a:lnTo>
                    <a:pt x="1280" y="954"/>
                  </a:lnTo>
                  <a:lnTo>
                    <a:pt x="1296" y="946"/>
                  </a:lnTo>
                  <a:lnTo>
                    <a:pt x="1310" y="936"/>
                  </a:lnTo>
                  <a:lnTo>
                    <a:pt x="1324" y="923"/>
                  </a:lnTo>
                  <a:lnTo>
                    <a:pt x="1337" y="912"/>
                  </a:lnTo>
                  <a:lnTo>
                    <a:pt x="1347" y="898"/>
                  </a:lnTo>
                  <a:lnTo>
                    <a:pt x="1355" y="884"/>
                  </a:lnTo>
                  <a:lnTo>
                    <a:pt x="1362" y="870"/>
                  </a:lnTo>
                  <a:lnTo>
                    <a:pt x="1368" y="854"/>
                  </a:lnTo>
                  <a:lnTo>
                    <a:pt x="1371" y="839"/>
                  </a:lnTo>
                  <a:lnTo>
                    <a:pt x="1372" y="822"/>
                  </a:lnTo>
                  <a:lnTo>
                    <a:pt x="1372" y="822"/>
                  </a:lnTo>
                  <a:lnTo>
                    <a:pt x="1371" y="807"/>
                  </a:lnTo>
                  <a:lnTo>
                    <a:pt x="1368" y="790"/>
                  </a:lnTo>
                  <a:lnTo>
                    <a:pt x="1362" y="775"/>
                  </a:lnTo>
                  <a:lnTo>
                    <a:pt x="1355" y="760"/>
                  </a:lnTo>
                  <a:lnTo>
                    <a:pt x="1347" y="746"/>
                  </a:lnTo>
                  <a:lnTo>
                    <a:pt x="1337" y="734"/>
                  </a:lnTo>
                  <a:lnTo>
                    <a:pt x="1324" y="721"/>
                  </a:lnTo>
                  <a:lnTo>
                    <a:pt x="1310" y="710"/>
                  </a:lnTo>
                  <a:lnTo>
                    <a:pt x="1296" y="699"/>
                  </a:lnTo>
                  <a:lnTo>
                    <a:pt x="1280" y="690"/>
                  </a:lnTo>
                  <a:lnTo>
                    <a:pt x="1263" y="682"/>
                  </a:lnTo>
                  <a:lnTo>
                    <a:pt x="1244" y="675"/>
                  </a:lnTo>
                  <a:lnTo>
                    <a:pt x="1225" y="671"/>
                  </a:lnTo>
                  <a:lnTo>
                    <a:pt x="1205" y="667"/>
                  </a:lnTo>
                  <a:lnTo>
                    <a:pt x="1184" y="664"/>
                  </a:lnTo>
                  <a:lnTo>
                    <a:pt x="1163" y="664"/>
                  </a:lnTo>
                  <a:lnTo>
                    <a:pt x="1163" y="664"/>
                  </a:lnTo>
                  <a:close/>
                  <a:moveTo>
                    <a:pt x="405" y="780"/>
                  </a:moveTo>
                  <a:lnTo>
                    <a:pt x="405" y="780"/>
                  </a:lnTo>
                  <a:lnTo>
                    <a:pt x="381" y="779"/>
                  </a:lnTo>
                  <a:lnTo>
                    <a:pt x="356" y="776"/>
                  </a:lnTo>
                  <a:lnTo>
                    <a:pt x="329" y="772"/>
                  </a:lnTo>
                  <a:lnTo>
                    <a:pt x="301" y="765"/>
                  </a:lnTo>
                  <a:lnTo>
                    <a:pt x="273" y="758"/>
                  </a:lnTo>
                  <a:lnTo>
                    <a:pt x="246" y="748"/>
                  </a:lnTo>
                  <a:lnTo>
                    <a:pt x="220" y="735"/>
                  </a:lnTo>
                  <a:lnTo>
                    <a:pt x="193" y="720"/>
                  </a:lnTo>
                  <a:lnTo>
                    <a:pt x="180" y="711"/>
                  </a:lnTo>
                  <a:lnTo>
                    <a:pt x="169" y="703"/>
                  </a:lnTo>
                  <a:lnTo>
                    <a:pt x="158" y="692"/>
                  </a:lnTo>
                  <a:lnTo>
                    <a:pt x="147" y="682"/>
                  </a:lnTo>
                  <a:lnTo>
                    <a:pt x="136" y="669"/>
                  </a:lnTo>
                  <a:lnTo>
                    <a:pt x="126" y="658"/>
                  </a:lnTo>
                  <a:lnTo>
                    <a:pt x="117" y="644"/>
                  </a:lnTo>
                  <a:lnTo>
                    <a:pt x="109" y="630"/>
                  </a:lnTo>
                  <a:lnTo>
                    <a:pt x="102" y="615"/>
                  </a:lnTo>
                  <a:lnTo>
                    <a:pt x="95" y="599"/>
                  </a:lnTo>
                  <a:lnTo>
                    <a:pt x="88" y="581"/>
                  </a:lnTo>
                  <a:lnTo>
                    <a:pt x="84" y="564"/>
                  </a:lnTo>
                  <a:lnTo>
                    <a:pt x="80" y="545"/>
                  </a:lnTo>
                  <a:lnTo>
                    <a:pt x="77" y="523"/>
                  </a:lnTo>
                  <a:lnTo>
                    <a:pt x="75" y="502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5" y="462"/>
                  </a:lnTo>
                  <a:lnTo>
                    <a:pt x="77" y="442"/>
                  </a:lnTo>
                  <a:lnTo>
                    <a:pt x="81" y="404"/>
                  </a:lnTo>
                  <a:lnTo>
                    <a:pt x="89" y="366"/>
                  </a:lnTo>
                  <a:lnTo>
                    <a:pt x="101" y="330"/>
                  </a:lnTo>
                  <a:lnTo>
                    <a:pt x="116" y="294"/>
                  </a:lnTo>
                  <a:lnTo>
                    <a:pt x="133" y="258"/>
                  </a:lnTo>
                  <a:lnTo>
                    <a:pt x="152" y="226"/>
                  </a:lnTo>
                  <a:lnTo>
                    <a:pt x="164" y="209"/>
                  </a:lnTo>
                  <a:lnTo>
                    <a:pt x="176" y="195"/>
                  </a:lnTo>
                  <a:lnTo>
                    <a:pt x="189" y="180"/>
                  </a:lnTo>
                  <a:lnTo>
                    <a:pt x="202" y="166"/>
                  </a:lnTo>
                  <a:lnTo>
                    <a:pt x="216" y="153"/>
                  </a:lnTo>
                  <a:lnTo>
                    <a:pt x="230" y="141"/>
                  </a:lnTo>
                  <a:lnTo>
                    <a:pt x="244" y="128"/>
                  </a:lnTo>
                  <a:lnTo>
                    <a:pt x="259" y="117"/>
                  </a:lnTo>
                  <a:lnTo>
                    <a:pt x="276" y="107"/>
                  </a:lnTo>
                  <a:lnTo>
                    <a:pt x="293" y="99"/>
                  </a:lnTo>
                  <a:lnTo>
                    <a:pt x="309" y="90"/>
                  </a:lnTo>
                  <a:lnTo>
                    <a:pt x="326" y="82"/>
                  </a:lnTo>
                  <a:lnTo>
                    <a:pt x="345" y="76"/>
                  </a:lnTo>
                  <a:lnTo>
                    <a:pt x="363" y="71"/>
                  </a:lnTo>
                  <a:lnTo>
                    <a:pt x="382" y="66"/>
                  </a:lnTo>
                  <a:lnTo>
                    <a:pt x="402" y="64"/>
                  </a:lnTo>
                  <a:lnTo>
                    <a:pt x="422" y="62"/>
                  </a:lnTo>
                  <a:lnTo>
                    <a:pt x="443" y="61"/>
                  </a:lnTo>
                  <a:lnTo>
                    <a:pt x="443" y="61"/>
                  </a:lnTo>
                  <a:lnTo>
                    <a:pt x="464" y="62"/>
                  </a:lnTo>
                  <a:lnTo>
                    <a:pt x="485" y="64"/>
                  </a:lnTo>
                  <a:lnTo>
                    <a:pt x="504" y="66"/>
                  </a:lnTo>
                  <a:lnTo>
                    <a:pt x="524" y="71"/>
                  </a:lnTo>
                  <a:lnTo>
                    <a:pt x="544" y="75"/>
                  </a:lnTo>
                  <a:lnTo>
                    <a:pt x="562" y="82"/>
                  </a:lnTo>
                  <a:lnTo>
                    <a:pt x="580" y="89"/>
                  </a:lnTo>
                  <a:lnTo>
                    <a:pt x="598" y="97"/>
                  </a:lnTo>
                  <a:lnTo>
                    <a:pt x="615" y="106"/>
                  </a:lnTo>
                  <a:lnTo>
                    <a:pt x="632" y="115"/>
                  </a:lnTo>
                  <a:lnTo>
                    <a:pt x="649" y="127"/>
                  </a:lnTo>
                  <a:lnTo>
                    <a:pt x="664" y="138"/>
                  </a:lnTo>
                  <a:lnTo>
                    <a:pt x="678" y="149"/>
                  </a:lnTo>
                  <a:lnTo>
                    <a:pt x="692" y="162"/>
                  </a:lnTo>
                  <a:lnTo>
                    <a:pt x="706" y="176"/>
                  </a:lnTo>
                  <a:lnTo>
                    <a:pt x="719" y="190"/>
                  </a:lnTo>
                  <a:lnTo>
                    <a:pt x="731" y="205"/>
                  </a:lnTo>
                  <a:lnTo>
                    <a:pt x="743" y="219"/>
                  </a:lnTo>
                  <a:lnTo>
                    <a:pt x="754" y="236"/>
                  </a:lnTo>
                  <a:lnTo>
                    <a:pt x="764" y="251"/>
                  </a:lnTo>
                  <a:lnTo>
                    <a:pt x="782" y="285"/>
                  </a:lnTo>
                  <a:lnTo>
                    <a:pt x="797" y="320"/>
                  </a:lnTo>
                  <a:lnTo>
                    <a:pt x="809" y="355"/>
                  </a:lnTo>
                  <a:lnTo>
                    <a:pt x="817" y="392"/>
                  </a:lnTo>
                  <a:lnTo>
                    <a:pt x="821" y="410"/>
                  </a:lnTo>
                  <a:lnTo>
                    <a:pt x="823" y="428"/>
                  </a:lnTo>
                  <a:lnTo>
                    <a:pt x="824" y="448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3" y="497"/>
                  </a:lnTo>
                  <a:lnTo>
                    <a:pt x="820" y="526"/>
                  </a:lnTo>
                  <a:lnTo>
                    <a:pt x="813" y="554"/>
                  </a:lnTo>
                  <a:lnTo>
                    <a:pt x="804" y="581"/>
                  </a:lnTo>
                  <a:lnTo>
                    <a:pt x="793" y="606"/>
                  </a:lnTo>
                  <a:lnTo>
                    <a:pt x="779" y="630"/>
                  </a:lnTo>
                  <a:lnTo>
                    <a:pt x="764" y="653"/>
                  </a:lnTo>
                  <a:lnTo>
                    <a:pt x="745" y="674"/>
                  </a:lnTo>
                  <a:lnTo>
                    <a:pt x="726" y="692"/>
                  </a:lnTo>
                  <a:lnTo>
                    <a:pt x="703" y="710"/>
                  </a:lnTo>
                  <a:lnTo>
                    <a:pt x="678" y="725"/>
                  </a:lnTo>
                  <a:lnTo>
                    <a:pt x="652" y="739"/>
                  </a:lnTo>
                  <a:lnTo>
                    <a:pt x="623" y="752"/>
                  </a:lnTo>
                  <a:lnTo>
                    <a:pt x="593" y="762"/>
                  </a:lnTo>
                  <a:lnTo>
                    <a:pt x="560" y="769"/>
                  </a:lnTo>
                  <a:lnTo>
                    <a:pt x="527" y="776"/>
                  </a:lnTo>
                  <a:lnTo>
                    <a:pt x="527" y="776"/>
                  </a:lnTo>
                  <a:lnTo>
                    <a:pt x="521" y="777"/>
                  </a:lnTo>
                  <a:lnTo>
                    <a:pt x="516" y="779"/>
                  </a:lnTo>
                  <a:lnTo>
                    <a:pt x="511" y="783"/>
                  </a:lnTo>
                  <a:lnTo>
                    <a:pt x="507" y="787"/>
                  </a:lnTo>
                  <a:lnTo>
                    <a:pt x="504" y="791"/>
                  </a:lnTo>
                  <a:lnTo>
                    <a:pt x="502" y="796"/>
                  </a:lnTo>
                  <a:lnTo>
                    <a:pt x="500" y="801"/>
                  </a:lnTo>
                  <a:lnTo>
                    <a:pt x="500" y="808"/>
                  </a:lnTo>
                  <a:lnTo>
                    <a:pt x="503" y="846"/>
                  </a:lnTo>
                  <a:lnTo>
                    <a:pt x="503" y="846"/>
                  </a:lnTo>
                  <a:lnTo>
                    <a:pt x="503" y="852"/>
                  </a:lnTo>
                  <a:lnTo>
                    <a:pt x="506" y="857"/>
                  </a:lnTo>
                  <a:lnTo>
                    <a:pt x="509" y="863"/>
                  </a:lnTo>
                  <a:lnTo>
                    <a:pt x="513" y="867"/>
                  </a:lnTo>
                  <a:lnTo>
                    <a:pt x="513" y="867"/>
                  </a:lnTo>
                  <a:lnTo>
                    <a:pt x="523" y="875"/>
                  </a:lnTo>
                  <a:lnTo>
                    <a:pt x="523" y="875"/>
                  </a:lnTo>
                  <a:lnTo>
                    <a:pt x="530" y="880"/>
                  </a:lnTo>
                  <a:lnTo>
                    <a:pt x="530" y="880"/>
                  </a:lnTo>
                  <a:lnTo>
                    <a:pt x="562" y="896"/>
                  </a:lnTo>
                  <a:lnTo>
                    <a:pt x="597" y="918"/>
                  </a:lnTo>
                  <a:lnTo>
                    <a:pt x="597" y="918"/>
                  </a:lnTo>
                  <a:lnTo>
                    <a:pt x="649" y="948"/>
                  </a:lnTo>
                  <a:lnTo>
                    <a:pt x="677" y="962"/>
                  </a:lnTo>
                  <a:lnTo>
                    <a:pt x="705" y="975"/>
                  </a:lnTo>
                  <a:lnTo>
                    <a:pt x="734" y="986"/>
                  </a:lnTo>
                  <a:lnTo>
                    <a:pt x="765" y="995"/>
                  </a:lnTo>
                  <a:lnTo>
                    <a:pt x="780" y="997"/>
                  </a:lnTo>
                  <a:lnTo>
                    <a:pt x="796" y="999"/>
                  </a:lnTo>
                  <a:lnTo>
                    <a:pt x="811" y="1000"/>
                  </a:lnTo>
                  <a:lnTo>
                    <a:pt x="827" y="1000"/>
                  </a:lnTo>
                  <a:lnTo>
                    <a:pt x="827" y="1000"/>
                  </a:lnTo>
                  <a:lnTo>
                    <a:pt x="851" y="999"/>
                  </a:lnTo>
                  <a:lnTo>
                    <a:pt x="870" y="993"/>
                  </a:lnTo>
                  <a:lnTo>
                    <a:pt x="890" y="986"/>
                  </a:lnTo>
                  <a:lnTo>
                    <a:pt x="908" y="976"/>
                  </a:lnTo>
                  <a:lnTo>
                    <a:pt x="923" y="967"/>
                  </a:lnTo>
                  <a:lnTo>
                    <a:pt x="937" y="954"/>
                  </a:lnTo>
                  <a:lnTo>
                    <a:pt x="951" y="940"/>
                  </a:lnTo>
                  <a:lnTo>
                    <a:pt x="963" y="925"/>
                  </a:lnTo>
                  <a:lnTo>
                    <a:pt x="974" y="909"/>
                  </a:lnTo>
                  <a:lnTo>
                    <a:pt x="984" y="894"/>
                  </a:lnTo>
                  <a:lnTo>
                    <a:pt x="992" y="878"/>
                  </a:lnTo>
                  <a:lnTo>
                    <a:pt x="999" y="863"/>
                  </a:lnTo>
                  <a:lnTo>
                    <a:pt x="1010" y="835"/>
                  </a:lnTo>
                  <a:lnTo>
                    <a:pt x="1017" y="810"/>
                  </a:lnTo>
                  <a:lnTo>
                    <a:pt x="1017" y="810"/>
                  </a:lnTo>
                  <a:lnTo>
                    <a:pt x="1017" y="808"/>
                  </a:lnTo>
                  <a:lnTo>
                    <a:pt x="1017" y="808"/>
                  </a:lnTo>
                  <a:lnTo>
                    <a:pt x="1020" y="803"/>
                  </a:lnTo>
                  <a:lnTo>
                    <a:pt x="1020" y="803"/>
                  </a:lnTo>
                  <a:lnTo>
                    <a:pt x="1020" y="801"/>
                  </a:lnTo>
                  <a:lnTo>
                    <a:pt x="1020" y="801"/>
                  </a:lnTo>
                  <a:lnTo>
                    <a:pt x="1022" y="797"/>
                  </a:lnTo>
                  <a:lnTo>
                    <a:pt x="1022" y="797"/>
                  </a:lnTo>
                  <a:lnTo>
                    <a:pt x="1024" y="791"/>
                  </a:lnTo>
                  <a:lnTo>
                    <a:pt x="1024" y="791"/>
                  </a:lnTo>
                  <a:lnTo>
                    <a:pt x="1029" y="784"/>
                  </a:lnTo>
                  <a:lnTo>
                    <a:pt x="1033" y="777"/>
                  </a:lnTo>
                  <a:lnTo>
                    <a:pt x="1045" y="765"/>
                  </a:lnTo>
                  <a:lnTo>
                    <a:pt x="1061" y="752"/>
                  </a:lnTo>
                  <a:lnTo>
                    <a:pt x="1078" y="742"/>
                  </a:lnTo>
                  <a:lnTo>
                    <a:pt x="1097" y="735"/>
                  </a:lnTo>
                  <a:lnTo>
                    <a:pt x="1118" y="730"/>
                  </a:lnTo>
                  <a:lnTo>
                    <a:pt x="1141" y="725"/>
                  </a:lnTo>
                  <a:lnTo>
                    <a:pt x="1163" y="724"/>
                  </a:lnTo>
                  <a:lnTo>
                    <a:pt x="1163" y="724"/>
                  </a:lnTo>
                  <a:lnTo>
                    <a:pt x="1179" y="724"/>
                  </a:lnTo>
                  <a:lnTo>
                    <a:pt x="1193" y="727"/>
                  </a:lnTo>
                  <a:lnTo>
                    <a:pt x="1207" y="728"/>
                  </a:lnTo>
                  <a:lnTo>
                    <a:pt x="1221" y="732"/>
                  </a:lnTo>
                  <a:lnTo>
                    <a:pt x="1233" y="737"/>
                  </a:lnTo>
                  <a:lnTo>
                    <a:pt x="1246" y="741"/>
                  </a:lnTo>
                  <a:lnTo>
                    <a:pt x="1257" y="746"/>
                  </a:lnTo>
                  <a:lnTo>
                    <a:pt x="1267" y="753"/>
                  </a:lnTo>
                  <a:lnTo>
                    <a:pt x="1277" y="760"/>
                  </a:lnTo>
                  <a:lnTo>
                    <a:pt x="1285" y="767"/>
                  </a:lnTo>
                  <a:lnTo>
                    <a:pt x="1292" y="776"/>
                  </a:lnTo>
                  <a:lnTo>
                    <a:pt x="1299" y="784"/>
                  </a:lnTo>
                  <a:lnTo>
                    <a:pt x="1305" y="794"/>
                  </a:lnTo>
                  <a:lnTo>
                    <a:pt x="1308" y="803"/>
                  </a:lnTo>
                  <a:lnTo>
                    <a:pt x="1310" y="812"/>
                  </a:lnTo>
                  <a:lnTo>
                    <a:pt x="1310" y="822"/>
                  </a:lnTo>
                  <a:lnTo>
                    <a:pt x="1310" y="822"/>
                  </a:lnTo>
                  <a:lnTo>
                    <a:pt x="1310" y="832"/>
                  </a:lnTo>
                  <a:lnTo>
                    <a:pt x="1308" y="842"/>
                  </a:lnTo>
                  <a:lnTo>
                    <a:pt x="1305" y="852"/>
                  </a:lnTo>
                  <a:lnTo>
                    <a:pt x="1299" y="860"/>
                  </a:lnTo>
                  <a:lnTo>
                    <a:pt x="1292" y="868"/>
                  </a:lnTo>
                  <a:lnTo>
                    <a:pt x="1285" y="877"/>
                  </a:lnTo>
                  <a:lnTo>
                    <a:pt x="1277" y="884"/>
                  </a:lnTo>
                  <a:lnTo>
                    <a:pt x="1267" y="891"/>
                  </a:lnTo>
                  <a:lnTo>
                    <a:pt x="1257" y="898"/>
                  </a:lnTo>
                  <a:lnTo>
                    <a:pt x="1246" y="904"/>
                  </a:lnTo>
                  <a:lnTo>
                    <a:pt x="1233" y="909"/>
                  </a:lnTo>
                  <a:lnTo>
                    <a:pt x="1221" y="913"/>
                  </a:lnTo>
                  <a:lnTo>
                    <a:pt x="1207" y="916"/>
                  </a:lnTo>
                  <a:lnTo>
                    <a:pt x="1193" y="919"/>
                  </a:lnTo>
                  <a:lnTo>
                    <a:pt x="1179" y="920"/>
                  </a:lnTo>
                  <a:lnTo>
                    <a:pt x="1163" y="920"/>
                  </a:lnTo>
                  <a:lnTo>
                    <a:pt x="1163" y="920"/>
                  </a:lnTo>
                  <a:lnTo>
                    <a:pt x="1141" y="919"/>
                  </a:lnTo>
                  <a:lnTo>
                    <a:pt x="1120" y="916"/>
                  </a:lnTo>
                  <a:lnTo>
                    <a:pt x="1120" y="916"/>
                  </a:lnTo>
                  <a:lnTo>
                    <a:pt x="1114" y="915"/>
                  </a:lnTo>
                  <a:lnTo>
                    <a:pt x="1110" y="916"/>
                  </a:lnTo>
                  <a:lnTo>
                    <a:pt x="1100" y="918"/>
                  </a:lnTo>
                  <a:lnTo>
                    <a:pt x="1092" y="923"/>
                  </a:lnTo>
                  <a:lnTo>
                    <a:pt x="1089" y="927"/>
                  </a:lnTo>
                  <a:lnTo>
                    <a:pt x="1086" y="932"/>
                  </a:lnTo>
                  <a:lnTo>
                    <a:pt x="1086" y="932"/>
                  </a:lnTo>
                  <a:lnTo>
                    <a:pt x="1071" y="958"/>
                  </a:lnTo>
                  <a:lnTo>
                    <a:pt x="1062" y="972"/>
                  </a:lnTo>
                  <a:lnTo>
                    <a:pt x="1051" y="988"/>
                  </a:lnTo>
                  <a:lnTo>
                    <a:pt x="1040" y="1002"/>
                  </a:lnTo>
                  <a:lnTo>
                    <a:pt x="1027" y="1017"/>
                  </a:lnTo>
                  <a:lnTo>
                    <a:pt x="1012" y="1031"/>
                  </a:lnTo>
                  <a:lnTo>
                    <a:pt x="996" y="1045"/>
                  </a:lnTo>
                  <a:lnTo>
                    <a:pt x="980" y="1059"/>
                  </a:lnTo>
                  <a:lnTo>
                    <a:pt x="960" y="1072"/>
                  </a:lnTo>
                  <a:lnTo>
                    <a:pt x="940" y="1083"/>
                  </a:lnTo>
                  <a:lnTo>
                    <a:pt x="918" y="1093"/>
                  </a:lnTo>
                  <a:lnTo>
                    <a:pt x="894" y="1101"/>
                  </a:lnTo>
                  <a:lnTo>
                    <a:pt x="869" y="1108"/>
                  </a:lnTo>
                  <a:lnTo>
                    <a:pt x="842" y="1112"/>
                  </a:lnTo>
                  <a:lnTo>
                    <a:pt x="813" y="1115"/>
                  </a:lnTo>
                  <a:lnTo>
                    <a:pt x="813" y="1115"/>
                  </a:lnTo>
                  <a:lnTo>
                    <a:pt x="804" y="1115"/>
                  </a:lnTo>
                  <a:lnTo>
                    <a:pt x="804" y="1115"/>
                  </a:lnTo>
                  <a:lnTo>
                    <a:pt x="789" y="1115"/>
                  </a:lnTo>
                  <a:lnTo>
                    <a:pt x="772" y="1114"/>
                  </a:lnTo>
                  <a:lnTo>
                    <a:pt x="737" y="1108"/>
                  </a:lnTo>
                  <a:lnTo>
                    <a:pt x="698" y="1098"/>
                  </a:lnTo>
                  <a:lnTo>
                    <a:pt x="656" y="1086"/>
                  </a:lnTo>
                  <a:lnTo>
                    <a:pt x="656" y="1086"/>
                  </a:lnTo>
                  <a:lnTo>
                    <a:pt x="647" y="1084"/>
                  </a:lnTo>
                  <a:lnTo>
                    <a:pt x="640" y="1084"/>
                  </a:lnTo>
                  <a:lnTo>
                    <a:pt x="633" y="1087"/>
                  </a:lnTo>
                  <a:lnTo>
                    <a:pt x="626" y="1091"/>
                  </a:lnTo>
                  <a:lnTo>
                    <a:pt x="626" y="1091"/>
                  </a:lnTo>
                  <a:lnTo>
                    <a:pt x="621" y="1097"/>
                  </a:lnTo>
                  <a:lnTo>
                    <a:pt x="618" y="1104"/>
                  </a:lnTo>
                  <a:lnTo>
                    <a:pt x="615" y="1111"/>
                  </a:lnTo>
                  <a:lnTo>
                    <a:pt x="615" y="1119"/>
                  </a:lnTo>
                  <a:lnTo>
                    <a:pt x="615" y="1119"/>
                  </a:lnTo>
                  <a:lnTo>
                    <a:pt x="630" y="1220"/>
                  </a:lnTo>
                  <a:lnTo>
                    <a:pt x="645" y="1321"/>
                  </a:lnTo>
                  <a:lnTo>
                    <a:pt x="666" y="1477"/>
                  </a:lnTo>
                  <a:lnTo>
                    <a:pt x="666" y="1477"/>
                  </a:lnTo>
                  <a:lnTo>
                    <a:pt x="626" y="1483"/>
                  </a:lnTo>
                  <a:lnTo>
                    <a:pt x="576" y="1490"/>
                  </a:lnTo>
                  <a:lnTo>
                    <a:pt x="514" y="1495"/>
                  </a:lnTo>
                  <a:lnTo>
                    <a:pt x="482" y="1497"/>
                  </a:lnTo>
                  <a:lnTo>
                    <a:pt x="450" y="1498"/>
                  </a:lnTo>
                  <a:lnTo>
                    <a:pt x="450" y="1498"/>
                  </a:lnTo>
                  <a:lnTo>
                    <a:pt x="405" y="1497"/>
                  </a:lnTo>
                  <a:lnTo>
                    <a:pt x="364" y="1492"/>
                  </a:lnTo>
                  <a:lnTo>
                    <a:pt x="328" y="1487"/>
                  </a:lnTo>
                  <a:lnTo>
                    <a:pt x="294" y="1480"/>
                  </a:lnTo>
                  <a:lnTo>
                    <a:pt x="297" y="1462"/>
                  </a:lnTo>
                  <a:lnTo>
                    <a:pt x="297" y="1462"/>
                  </a:lnTo>
                  <a:lnTo>
                    <a:pt x="297" y="1456"/>
                  </a:lnTo>
                  <a:lnTo>
                    <a:pt x="295" y="1450"/>
                  </a:lnTo>
                  <a:lnTo>
                    <a:pt x="293" y="1445"/>
                  </a:lnTo>
                  <a:lnTo>
                    <a:pt x="290" y="1439"/>
                  </a:lnTo>
                  <a:lnTo>
                    <a:pt x="286" y="1435"/>
                  </a:lnTo>
                  <a:lnTo>
                    <a:pt x="281" y="1432"/>
                  </a:lnTo>
                  <a:lnTo>
                    <a:pt x="276" y="1429"/>
                  </a:lnTo>
                  <a:lnTo>
                    <a:pt x="270" y="1428"/>
                  </a:lnTo>
                  <a:lnTo>
                    <a:pt x="270" y="1428"/>
                  </a:lnTo>
                  <a:lnTo>
                    <a:pt x="244" y="1424"/>
                  </a:lnTo>
                  <a:lnTo>
                    <a:pt x="213" y="1415"/>
                  </a:lnTo>
                  <a:lnTo>
                    <a:pt x="197" y="1410"/>
                  </a:lnTo>
                  <a:lnTo>
                    <a:pt x="182" y="1403"/>
                  </a:lnTo>
                  <a:lnTo>
                    <a:pt x="166" y="1396"/>
                  </a:lnTo>
                  <a:lnTo>
                    <a:pt x="151" y="1386"/>
                  </a:lnTo>
                  <a:lnTo>
                    <a:pt x="136" y="1376"/>
                  </a:lnTo>
                  <a:lnTo>
                    <a:pt x="122" y="1365"/>
                  </a:lnTo>
                  <a:lnTo>
                    <a:pt x="109" y="1351"/>
                  </a:lnTo>
                  <a:lnTo>
                    <a:pt x="98" y="1337"/>
                  </a:lnTo>
                  <a:lnTo>
                    <a:pt x="87" y="1320"/>
                  </a:lnTo>
                  <a:lnTo>
                    <a:pt x="78" y="1300"/>
                  </a:lnTo>
                  <a:lnTo>
                    <a:pt x="71" y="1281"/>
                  </a:lnTo>
                  <a:lnTo>
                    <a:pt x="66" y="1258"/>
                  </a:lnTo>
                  <a:lnTo>
                    <a:pt x="66" y="1258"/>
                  </a:lnTo>
                  <a:lnTo>
                    <a:pt x="63" y="1241"/>
                  </a:lnTo>
                  <a:lnTo>
                    <a:pt x="61" y="1226"/>
                  </a:lnTo>
                  <a:lnTo>
                    <a:pt x="61" y="1209"/>
                  </a:lnTo>
                  <a:lnTo>
                    <a:pt x="61" y="1192"/>
                  </a:lnTo>
                  <a:lnTo>
                    <a:pt x="63" y="1177"/>
                  </a:lnTo>
                  <a:lnTo>
                    <a:pt x="64" y="1160"/>
                  </a:lnTo>
                  <a:lnTo>
                    <a:pt x="67" y="1145"/>
                  </a:lnTo>
                  <a:lnTo>
                    <a:pt x="71" y="1128"/>
                  </a:lnTo>
                  <a:lnTo>
                    <a:pt x="75" y="1112"/>
                  </a:lnTo>
                  <a:lnTo>
                    <a:pt x="81" y="1097"/>
                  </a:lnTo>
                  <a:lnTo>
                    <a:pt x="88" y="1082"/>
                  </a:lnTo>
                  <a:lnTo>
                    <a:pt x="95" y="1066"/>
                  </a:lnTo>
                  <a:lnTo>
                    <a:pt x="103" y="1051"/>
                  </a:lnTo>
                  <a:lnTo>
                    <a:pt x="112" y="1037"/>
                  </a:lnTo>
                  <a:lnTo>
                    <a:pt x="122" y="1023"/>
                  </a:lnTo>
                  <a:lnTo>
                    <a:pt x="131" y="1009"/>
                  </a:lnTo>
                  <a:lnTo>
                    <a:pt x="131" y="1009"/>
                  </a:lnTo>
                  <a:lnTo>
                    <a:pt x="144" y="995"/>
                  </a:lnTo>
                  <a:lnTo>
                    <a:pt x="157" y="981"/>
                  </a:lnTo>
                  <a:lnTo>
                    <a:pt x="169" y="968"/>
                  </a:lnTo>
                  <a:lnTo>
                    <a:pt x="183" y="957"/>
                  </a:lnTo>
                  <a:lnTo>
                    <a:pt x="197" y="946"/>
                  </a:lnTo>
                  <a:lnTo>
                    <a:pt x="213" y="934"/>
                  </a:lnTo>
                  <a:lnTo>
                    <a:pt x="227" y="926"/>
                  </a:lnTo>
                  <a:lnTo>
                    <a:pt x="244" y="918"/>
                  </a:lnTo>
                  <a:lnTo>
                    <a:pt x="259" y="909"/>
                  </a:lnTo>
                  <a:lnTo>
                    <a:pt x="276" y="902"/>
                  </a:lnTo>
                  <a:lnTo>
                    <a:pt x="293" y="896"/>
                  </a:lnTo>
                  <a:lnTo>
                    <a:pt x="309" y="891"/>
                  </a:lnTo>
                  <a:lnTo>
                    <a:pt x="328" y="887"/>
                  </a:lnTo>
                  <a:lnTo>
                    <a:pt x="345" y="884"/>
                  </a:lnTo>
                  <a:lnTo>
                    <a:pt x="363" y="881"/>
                  </a:lnTo>
                  <a:lnTo>
                    <a:pt x="381" y="880"/>
                  </a:lnTo>
                  <a:lnTo>
                    <a:pt x="381" y="880"/>
                  </a:lnTo>
                  <a:lnTo>
                    <a:pt x="388" y="880"/>
                  </a:lnTo>
                  <a:lnTo>
                    <a:pt x="391" y="878"/>
                  </a:lnTo>
                  <a:lnTo>
                    <a:pt x="392" y="877"/>
                  </a:lnTo>
                  <a:lnTo>
                    <a:pt x="392" y="877"/>
                  </a:lnTo>
                  <a:lnTo>
                    <a:pt x="399" y="857"/>
                  </a:lnTo>
                  <a:lnTo>
                    <a:pt x="403" y="838"/>
                  </a:lnTo>
                  <a:lnTo>
                    <a:pt x="406" y="822"/>
                  </a:lnTo>
                  <a:lnTo>
                    <a:pt x="408" y="808"/>
                  </a:lnTo>
                  <a:lnTo>
                    <a:pt x="406" y="787"/>
                  </a:lnTo>
                  <a:lnTo>
                    <a:pt x="405" y="780"/>
                  </a:lnTo>
                  <a:lnTo>
                    <a:pt x="405" y="7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Freeform 179">
              <a:extLst>
                <a:ext uri="{FF2B5EF4-FFF2-40B4-BE49-F238E27FC236}">
                  <a16:creationId xmlns:a16="http://schemas.microsoft.com/office/drawing/2014/main" id="{C2923809-E55D-4CB0-8F0A-6112497E1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3" y="6532563"/>
              <a:ext cx="144463" cy="234950"/>
            </a:xfrm>
            <a:custGeom>
              <a:avLst/>
              <a:gdLst>
                <a:gd name="T0" fmla="*/ 173 w 184"/>
                <a:gd name="T1" fmla="*/ 6 h 298"/>
                <a:gd name="T2" fmla="*/ 159 w 184"/>
                <a:gd name="T3" fmla="*/ 0 h 298"/>
                <a:gd name="T4" fmla="*/ 143 w 184"/>
                <a:gd name="T5" fmla="*/ 3 h 298"/>
                <a:gd name="T6" fmla="*/ 125 w 184"/>
                <a:gd name="T7" fmla="*/ 10 h 298"/>
                <a:gd name="T8" fmla="*/ 94 w 184"/>
                <a:gd name="T9" fmla="*/ 27 h 298"/>
                <a:gd name="T10" fmla="*/ 68 w 184"/>
                <a:gd name="T11" fmla="*/ 45 h 298"/>
                <a:gd name="T12" fmla="*/ 45 w 184"/>
                <a:gd name="T13" fmla="*/ 66 h 298"/>
                <a:gd name="T14" fmla="*/ 27 w 184"/>
                <a:gd name="T15" fmla="*/ 89 h 298"/>
                <a:gd name="T16" fmla="*/ 14 w 184"/>
                <a:gd name="T17" fmla="*/ 113 h 298"/>
                <a:gd name="T18" fmla="*/ 4 w 184"/>
                <a:gd name="T19" fmla="*/ 138 h 298"/>
                <a:gd name="T20" fmla="*/ 0 w 184"/>
                <a:gd name="T21" fmla="*/ 165 h 298"/>
                <a:gd name="T22" fmla="*/ 0 w 184"/>
                <a:gd name="T23" fmla="*/ 179 h 298"/>
                <a:gd name="T24" fmla="*/ 3 w 184"/>
                <a:gd name="T25" fmla="*/ 200 h 298"/>
                <a:gd name="T26" fmla="*/ 9 w 184"/>
                <a:gd name="T27" fmla="*/ 219 h 298"/>
                <a:gd name="T28" fmla="*/ 18 w 184"/>
                <a:gd name="T29" fmla="*/ 237 h 298"/>
                <a:gd name="T30" fmla="*/ 33 w 184"/>
                <a:gd name="T31" fmla="*/ 254 h 298"/>
                <a:gd name="T32" fmla="*/ 51 w 184"/>
                <a:gd name="T33" fmla="*/ 268 h 298"/>
                <a:gd name="T34" fmla="*/ 70 w 184"/>
                <a:gd name="T35" fmla="*/ 280 h 298"/>
                <a:gd name="T36" fmla="*/ 122 w 184"/>
                <a:gd name="T37" fmla="*/ 298 h 298"/>
                <a:gd name="T38" fmla="*/ 129 w 184"/>
                <a:gd name="T39" fmla="*/ 298 h 298"/>
                <a:gd name="T40" fmla="*/ 138 w 184"/>
                <a:gd name="T41" fmla="*/ 296 h 298"/>
                <a:gd name="T42" fmla="*/ 146 w 184"/>
                <a:gd name="T43" fmla="*/ 292 h 298"/>
                <a:gd name="T44" fmla="*/ 156 w 184"/>
                <a:gd name="T45" fmla="*/ 284 h 298"/>
                <a:gd name="T46" fmla="*/ 159 w 184"/>
                <a:gd name="T47" fmla="*/ 271 h 298"/>
                <a:gd name="T48" fmla="*/ 184 w 184"/>
                <a:gd name="T49" fmla="*/ 34 h 298"/>
                <a:gd name="T50" fmla="*/ 184 w 184"/>
                <a:gd name="T51" fmla="*/ 27 h 298"/>
                <a:gd name="T52" fmla="*/ 178 w 184"/>
                <a:gd name="T53" fmla="*/ 12 h 298"/>
                <a:gd name="T54" fmla="*/ 173 w 184"/>
                <a:gd name="T55" fmla="*/ 6 h 298"/>
                <a:gd name="T56" fmla="*/ 103 w 184"/>
                <a:gd name="T57" fmla="*/ 228 h 298"/>
                <a:gd name="T58" fmla="*/ 80 w 184"/>
                <a:gd name="T59" fmla="*/ 214 h 298"/>
                <a:gd name="T60" fmla="*/ 69 w 184"/>
                <a:gd name="T61" fmla="*/ 201 h 298"/>
                <a:gd name="T62" fmla="*/ 62 w 184"/>
                <a:gd name="T63" fmla="*/ 187 h 298"/>
                <a:gd name="T64" fmla="*/ 62 w 184"/>
                <a:gd name="T65" fmla="*/ 177 h 298"/>
                <a:gd name="T66" fmla="*/ 66 w 184"/>
                <a:gd name="T67" fmla="*/ 148 h 298"/>
                <a:gd name="T68" fmla="*/ 77 w 184"/>
                <a:gd name="T69" fmla="*/ 124 h 298"/>
                <a:gd name="T70" fmla="*/ 96 w 184"/>
                <a:gd name="T71" fmla="*/ 103 h 298"/>
                <a:gd name="T72" fmla="*/ 118 w 184"/>
                <a:gd name="T73" fmla="*/ 85 h 298"/>
                <a:gd name="T74" fmla="*/ 103 w 184"/>
                <a:gd name="T75" fmla="*/ 22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298">
                  <a:moveTo>
                    <a:pt x="173" y="6"/>
                  </a:moveTo>
                  <a:lnTo>
                    <a:pt x="173" y="6"/>
                  </a:lnTo>
                  <a:lnTo>
                    <a:pt x="166" y="3"/>
                  </a:lnTo>
                  <a:lnTo>
                    <a:pt x="159" y="0"/>
                  </a:lnTo>
                  <a:lnTo>
                    <a:pt x="150" y="0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25" y="10"/>
                  </a:lnTo>
                  <a:lnTo>
                    <a:pt x="110" y="19"/>
                  </a:lnTo>
                  <a:lnTo>
                    <a:pt x="94" y="27"/>
                  </a:lnTo>
                  <a:lnTo>
                    <a:pt x="82" y="36"/>
                  </a:lnTo>
                  <a:lnTo>
                    <a:pt x="68" y="45"/>
                  </a:lnTo>
                  <a:lnTo>
                    <a:pt x="56" y="55"/>
                  </a:lnTo>
                  <a:lnTo>
                    <a:pt x="45" y="66"/>
                  </a:lnTo>
                  <a:lnTo>
                    <a:pt x="37" y="76"/>
                  </a:lnTo>
                  <a:lnTo>
                    <a:pt x="27" y="89"/>
                  </a:lnTo>
                  <a:lnTo>
                    <a:pt x="20" y="100"/>
                  </a:lnTo>
                  <a:lnTo>
                    <a:pt x="14" y="113"/>
                  </a:lnTo>
                  <a:lnTo>
                    <a:pt x="9" y="125"/>
                  </a:lnTo>
                  <a:lnTo>
                    <a:pt x="4" y="138"/>
                  </a:lnTo>
                  <a:lnTo>
                    <a:pt x="2" y="151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2" y="190"/>
                  </a:lnTo>
                  <a:lnTo>
                    <a:pt x="3" y="200"/>
                  </a:lnTo>
                  <a:lnTo>
                    <a:pt x="6" y="209"/>
                  </a:lnTo>
                  <a:lnTo>
                    <a:pt x="9" y="219"/>
                  </a:lnTo>
                  <a:lnTo>
                    <a:pt x="14" y="229"/>
                  </a:lnTo>
                  <a:lnTo>
                    <a:pt x="18" y="237"/>
                  </a:lnTo>
                  <a:lnTo>
                    <a:pt x="25" y="246"/>
                  </a:lnTo>
                  <a:lnTo>
                    <a:pt x="33" y="254"/>
                  </a:lnTo>
                  <a:lnTo>
                    <a:pt x="41" y="261"/>
                  </a:lnTo>
                  <a:lnTo>
                    <a:pt x="51" y="268"/>
                  </a:lnTo>
                  <a:lnTo>
                    <a:pt x="61" y="274"/>
                  </a:lnTo>
                  <a:lnTo>
                    <a:pt x="70" y="280"/>
                  </a:lnTo>
                  <a:lnTo>
                    <a:pt x="96" y="289"/>
                  </a:lnTo>
                  <a:lnTo>
                    <a:pt x="122" y="298"/>
                  </a:lnTo>
                  <a:lnTo>
                    <a:pt x="122" y="298"/>
                  </a:lnTo>
                  <a:lnTo>
                    <a:pt x="129" y="298"/>
                  </a:lnTo>
                  <a:lnTo>
                    <a:pt x="129" y="298"/>
                  </a:lnTo>
                  <a:lnTo>
                    <a:pt x="138" y="296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52" y="288"/>
                  </a:lnTo>
                  <a:lnTo>
                    <a:pt x="156" y="284"/>
                  </a:lnTo>
                  <a:lnTo>
                    <a:pt x="157" y="277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27"/>
                  </a:lnTo>
                  <a:lnTo>
                    <a:pt x="183" y="19"/>
                  </a:lnTo>
                  <a:lnTo>
                    <a:pt x="178" y="12"/>
                  </a:lnTo>
                  <a:lnTo>
                    <a:pt x="173" y="6"/>
                  </a:lnTo>
                  <a:lnTo>
                    <a:pt x="173" y="6"/>
                  </a:lnTo>
                  <a:close/>
                  <a:moveTo>
                    <a:pt x="103" y="228"/>
                  </a:moveTo>
                  <a:lnTo>
                    <a:pt x="103" y="228"/>
                  </a:lnTo>
                  <a:lnTo>
                    <a:pt x="87" y="219"/>
                  </a:lnTo>
                  <a:lnTo>
                    <a:pt x="80" y="214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65" y="194"/>
                  </a:lnTo>
                  <a:lnTo>
                    <a:pt x="62" y="187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62" y="163"/>
                  </a:lnTo>
                  <a:lnTo>
                    <a:pt x="66" y="148"/>
                  </a:lnTo>
                  <a:lnTo>
                    <a:pt x="70" y="135"/>
                  </a:lnTo>
                  <a:lnTo>
                    <a:pt x="77" y="124"/>
                  </a:lnTo>
                  <a:lnTo>
                    <a:pt x="86" y="113"/>
                  </a:lnTo>
                  <a:lnTo>
                    <a:pt x="96" y="103"/>
                  </a:lnTo>
                  <a:lnTo>
                    <a:pt x="107" y="93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03" y="228"/>
                  </a:lnTo>
                  <a:lnTo>
                    <a:pt x="103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Freeform 180">
              <a:extLst>
                <a:ext uri="{FF2B5EF4-FFF2-40B4-BE49-F238E27FC236}">
                  <a16:creationId xmlns:a16="http://schemas.microsoft.com/office/drawing/2014/main" id="{735518CC-96DF-4720-B28A-F71E084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984875"/>
              <a:ext cx="76200" cy="123825"/>
            </a:xfrm>
            <a:custGeom>
              <a:avLst/>
              <a:gdLst>
                <a:gd name="T0" fmla="*/ 53 w 97"/>
                <a:gd name="T1" fmla="*/ 156 h 156"/>
                <a:gd name="T2" fmla="*/ 53 w 97"/>
                <a:gd name="T3" fmla="*/ 156 h 156"/>
                <a:gd name="T4" fmla="*/ 63 w 97"/>
                <a:gd name="T5" fmla="*/ 154 h 156"/>
                <a:gd name="T6" fmla="*/ 73 w 97"/>
                <a:gd name="T7" fmla="*/ 150 h 156"/>
                <a:gd name="T8" fmla="*/ 80 w 97"/>
                <a:gd name="T9" fmla="*/ 144 h 156"/>
                <a:gd name="T10" fmla="*/ 86 w 97"/>
                <a:gd name="T11" fmla="*/ 139 h 156"/>
                <a:gd name="T12" fmla="*/ 91 w 97"/>
                <a:gd name="T13" fmla="*/ 132 h 156"/>
                <a:gd name="T14" fmla="*/ 95 w 97"/>
                <a:gd name="T15" fmla="*/ 122 h 156"/>
                <a:gd name="T16" fmla="*/ 97 w 97"/>
                <a:gd name="T17" fmla="*/ 114 h 156"/>
                <a:gd name="T18" fmla="*/ 97 w 97"/>
                <a:gd name="T19" fmla="*/ 104 h 156"/>
                <a:gd name="T20" fmla="*/ 93 w 97"/>
                <a:gd name="T21" fmla="*/ 45 h 156"/>
                <a:gd name="T22" fmla="*/ 93 w 97"/>
                <a:gd name="T23" fmla="*/ 45 h 156"/>
                <a:gd name="T24" fmla="*/ 91 w 97"/>
                <a:gd name="T25" fmla="*/ 35 h 156"/>
                <a:gd name="T26" fmla="*/ 87 w 97"/>
                <a:gd name="T27" fmla="*/ 25 h 156"/>
                <a:gd name="T28" fmla="*/ 83 w 97"/>
                <a:gd name="T29" fmla="*/ 18 h 156"/>
                <a:gd name="T30" fmla="*/ 77 w 97"/>
                <a:gd name="T31" fmla="*/ 11 h 156"/>
                <a:gd name="T32" fmla="*/ 69 w 97"/>
                <a:gd name="T33" fmla="*/ 6 h 156"/>
                <a:gd name="T34" fmla="*/ 62 w 97"/>
                <a:gd name="T35" fmla="*/ 3 h 156"/>
                <a:gd name="T36" fmla="*/ 52 w 97"/>
                <a:gd name="T37" fmla="*/ 0 h 156"/>
                <a:gd name="T38" fmla="*/ 42 w 97"/>
                <a:gd name="T39" fmla="*/ 0 h 156"/>
                <a:gd name="T40" fmla="*/ 42 w 97"/>
                <a:gd name="T41" fmla="*/ 0 h 156"/>
                <a:gd name="T42" fmla="*/ 32 w 97"/>
                <a:gd name="T43" fmla="*/ 1 h 156"/>
                <a:gd name="T44" fmla="*/ 24 w 97"/>
                <a:gd name="T45" fmla="*/ 4 h 156"/>
                <a:gd name="T46" fmla="*/ 17 w 97"/>
                <a:gd name="T47" fmla="*/ 10 h 156"/>
                <a:gd name="T48" fmla="*/ 10 w 97"/>
                <a:gd name="T49" fmla="*/ 17 h 156"/>
                <a:gd name="T50" fmla="*/ 6 w 97"/>
                <a:gd name="T51" fmla="*/ 24 h 156"/>
                <a:gd name="T52" fmla="*/ 2 w 97"/>
                <a:gd name="T53" fmla="*/ 32 h 156"/>
                <a:gd name="T54" fmla="*/ 0 w 97"/>
                <a:gd name="T55" fmla="*/ 42 h 156"/>
                <a:gd name="T56" fmla="*/ 0 w 97"/>
                <a:gd name="T57" fmla="*/ 52 h 156"/>
                <a:gd name="T58" fmla="*/ 4 w 97"/>
                <a:gd name="T59" fmla="*/ 111 h 156"/>
                <a:gd name="T60" fmla="*/ 4 w 97"/>
                <a:gd name="T61" fmla="*/ 111 h 156"/>
                <a:gd name="T62" fmla="*/ 6 w 97"/>
                <a:gd name="T63" fmla="*/ 121 h 156"/>
                <a:gd name="T64" fmla="*/ 9 w 97"/>
                <a:gd name="T65" fmla="*/ 129 h 156"/>
                <a:gd name="T66" fmla="*/ 14 w 97"/>
                <a:gd name="T67" fmla="*/ 137 h 156"/>
                <a:gd name="T68" fmla="*/ 20 w 97"/>
                <a:gd name="T69" fmla="*/ 143 h 156"/>
                <a:gd name="T70" fmla="*/ 27 w 97"/>
                <a:gd name="T71" fmla="*/ 149 h 156"/>
                <a:gd name="T72" fmla="*/ 35 w 97"/>
                <a:gd name="T73" fmla="*/ 153 h 156"/>
                <a:gd name="T74" fmla="*/ 45 w 97"/>
                <a:gd name="T75" fmla="*/ 156 h 156"/>
                <a:gd name="T76" fmla="*/ 53 w 97"/>
                <a:gd name="T77" fmla="*/ 156 h 156"/>
                <a:gd name="T78" fmla="*/ 53 w 97"/>
                <a:gd name="T7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53" y="156"/>
                  </a:moveTo>
                  <a:lnTo>
                    <a:pt x="53" y="156"/>
                  </a:lnTo>
                  <a:lnTo>
                    <a:pt x="63" y="154"/>
                  </a:lnTo>
                  <a:lnTo>
                    <a:pt x="73" y="150"/>
                  </a:lnTo>
                  <a:lnTo>
                    <a:pt x="80" y="144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5" y="122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1" y="35"/>
                  </a:lnTo>
                  <a:lnTo>
                    <a:pt x="87" y="25"/>
                  </a:lnTo>
                  <a:lnTo>
                    <a:pt x="83" y="18"/>
                  </a:lnTo>
                  <a:lnTo>
                    <a:pt x="77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6" y="121"/>
                  </a:lnTo>
                  <a:lnTo>
                    <a:pt x="9" y="129"/>
                  </a:lnTo>
                  <a:lnTo>
                    <a:pt x="14" y="137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5" y="156"/>
                  </a:lnTo>
                  <a:lnTo>
                    <a:pt x="53" y="156"/>
                  </a:lnTo>
                  <a:lnTo>
                    <a:pt x="53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Freeform 181">
              <a:extLst>
                <a:ext uri="{FF2B5EF4-FFF2-40B4-BE49-F238E27FC236}">
                  <a16:creationId xmlns:a16="http://schemas.microsoft.com/office/drawing/2014/main" id="{2F0DC065-ED8D-49C6-8932-5E1F1A92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019800"/>
              <a:ext cx="76200" cy="123825"/>
            </a:xfrm>
            <a:custGeom>
              <a:avLst/>
              <a:gdLst>
                <a:gd name="T0" fmla="*/ 97 w 97"/>
                <a:gd name="T1" fmla="*/ 104 h 156"/>
                <a:gd name="T2" fmla="*/ 94 w 97"/>
                <a:gd name="T3" fmla="*/ 45 h 156"/>
                <a:gd name="T4" fmla="*/ 94 w 97"/>
                <a:gd name="T5" fmla="*/ 45 h 156"/>
                <a:gd name="T6" fmla="*/ 93 w 97"/>
                <a:gd name="T7" fmla="*/ 36 h 156"/>
                <a:gd name="T8" fmla="*/ 88 w 97"/>
                <a:gd name="T9" fmla="*/ 27 h 156"/>
                <a:gd name="T10" fmla="*/ 84 w 97"/>
                <a:gd name="T11" fmla="*/ 19 h 156"/>
                <a:gd name="T12" fmla="*/ 79 w 97"/>
                <a:gd name="T13" fmla="*/ 12 h 156"/>
                <a:gd name="T14" fmla="*/ 72 w 97"/>
                <a:gd name="T15" fmla="*/ 6 h 156"/>
                <a:gd name="T16" fmla="*/ 63 w 97"/>
                <a:gd name="T17" fmla="*/ 2 h 156"/>
                <a:gd name="T18" fmla="*/ 53 w 97"/>
                <a:gd name="T19" fmla="*/ 0 h 156"/>
                <a:gd name="T20" fmla="*/ 44 w 97"/>
                <a:gd name="T21" fmla="*/ 0 h 156"/>
                <a:gd name="T22" fmla="*/ 44 w 97"/>
                <a:gd name="T23" fmla="*/ 0 h 156"/>
                <a:gd name="T24" fmla="*/ 35 w 97"/>
                <a:gd name="T25" fmla="*/ 2 h 156"/>
                <a:gd name="T26" fmla="*/ 25 w 97"/>
                <a:gd name="T27" fmla="*/ 5 h 156"/>
                <a:gd name="T28" fmla="*/ 18 w 97"/>
                <a:gd name="T29" fmla="*/ 10 h 156"/>
                <a:gd name="T30" fmla="*/ 11 w 97"/>
                <a:gd name="T31" fmla="*/ 16 h 156"/>
                <a:gd name="T32" fmla="*/ 7 w 97"/>
                <a:gd name="T33" fmla="*/ 23 h 156"/>
                <a:gd name="T34" fmla="*/ 3 w 97"/>
                <a:gd name="T35" fmla="*/ 31 h 156"/>
                <a:gd name="T36" fmla="*/ 2 w 97"/>
                <a:gd name="T37" fmla="*/ 41 h 156"/>
                <a:gd name="T38" fmla="*/ 0 w 97"/>
                <a:gd name="T39" fmla="*/ 51 h 156"/>
                <a:gd name="T40" fmla="*/ 4 w 97"/>
                <a:gd name="T41" fmla="*/ 110 h 156"/>
                <a:gd name="T42" fmla="*/ 4 w 97"/>
                <a:gd name="T43" fmla="*/ 110 h 156"/>
                <a:gd name="T44" fmla="*/ 6 w 97"/>
                <a:gd name="T45" fmla="*/ 120 h 156"/>
                <a:gd name="T46" fmla="*/ 9 w 97"/>
                <a:gd name="T47" fmla="*/ 128 h 156"/>
                <a:gd name="T48" fmla="*/ 14 w 97"/>
                <a:gd name="T49" fmla="*/ 136 h 156"/>
                <a:gd name="T50" fmla="*/ 20 w 97"/>
                <a:gd name="T51" fmla="*/ 143 h 156"/>
                <a:gd name="T52" fmla="*/ 27 w 97"/>
                <a:gd name="T53" fmla="*/ 149 h 156"/>
                <a:gd name="T54" fmla="*/ 35 w 97"/>
                <a:gd name="T55" fmla="*/ 153 h 156"/>
                <a:gd name="T56" fmla="*/ 44 w 97"/>
                <a:gd name="T57" fmla="*/ 155 h 156"/>
                <a:gd name="T58" fmla="*/ 53 w 97"/>
                <a:gd name="T59" fmla="*/ 156 h 156"/>
                <a:gd name="T60" fmla="*/ 53 w 97"/>
                <a:gd name="T61" fmla="*/ 156 h 156"/>
                <a:gd name="T62" fmla="*/ 63 w 97"/>
                <a:gd name="T63" fmla="*/ 153 h 156"/>
                <a:gd name="T64" fmla="*/ 72 w 97"/>
                <a:gd name="T65" fmla="*/ 150 h 156"/>
                <a:gd name="T66" fmla="*/ 80 w 97"/>
                <a:gd name="T67" fmla="*/ 146 h 156"/>
                <a:gd name="T68" fmla="*/ 86 w 97"/>
                <a:gd name="T69" fmla="*/ 139 h 156"/>
                <a:gd name="T70" fmla="*/ 91 w 97"/>
                <a:gd name="T71" fmla="*/ 132 h 156"/>
                <a:gd name="T72" fmla="*/ 94 w 97"/>
                <a:gd name="T73" fmla="*/ 124 h 156"/>
                <a:gd name="T74" fmla="*/ 97 w 97"/>
                <a:gd name="T75" fmla="*/ 114 h 156"/>
                <a:gd name="T76" fmla="*/ 97 w 97"/>
                <a:gd name="T77" fmla="*/ 104 h 156"/>
                <a:gd name="T78" fmla="*/ 97 w 97"/>
                <a:gd name="T79" fmla="*/ 10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97" y="104"/>
                  </a:moveTo>
                  <a:lnTo>
                    <a:pt x="94" y="45"/>
                  </a:lnTo>
                  <a:lnTo>
                    <a:pt x="94" y="45"/>
                  </a:lnTo>
                  <a:lnTo>
                    <a:pt x="93" y="36"/>
                  </a:lnTo>
                  <a:lnTo>
                    <a:pt x="88" y="27"/>
                  </a:lnTo>
                  <a:lnTo>
                    <a:pt x="84" y="19"/>
                  </a:lnTo>
                  <a:lnTo>
                    <a:pt x="79" y="12"/>
                  </a:lnTo>
                  <a:lnTo>
                    <a:pt x="72" y="6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5" y="5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7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20"/>
                  </a:lnTo>
                  <a:lnTo>
                    <a:pt x="9" y="128"/>
                  </a:lnTo>
                  <a:lnTo>
                    <a:pt x="14" y="136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4" y="155"/>
                  </a:lnTo>
                  <a:lnTo>
                    <a:pt x="53" y="156"/>
                  </a:lnTo>
                  <a:lnTo>
                    <a:pt x="53" y="156"/>
                  </a:lnTo>
                  <a:lnTo>
                    <a:pt x="63" y="153"/>
                  </a:lnTo>
                  <a:lnTo>
                    <a:pt x="72" y="150"/>
                  </a:lnTo>
                  <a:lnTo>
                    <a:pt x="80" y="146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4" y="124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267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317373" y="52551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근본적으로 생각정리가 잘 되지 않는 이유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06700" y="2401247"/>
            <a:ext cx="4737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생각정리를 머릿속에서만 한다 </a:t>
            </a:r>
            <a:endParaRPr kumimoji="0" lang="en-US" altLang="ko-KR" sz="22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787637" y="366471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455361" y="3667958"/>
            <a:ext cx="34499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 법칙을 모르고 있다</a:t>
            </a:r>
            <a:endParaRPr kumimoji="0" lang="en-US" altLang="ko-KR" sz="2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603142" y="3358942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73130A-F49C-4BB6-B049-02EE804AB37D}"/>
              </a:ext>
            </a:extLst>
          </p:cNvPr>
          <p:cNvGrpSpPr/>
          <p:nvPr/>
        </p:nvGrpSpPr>
        <p:grpSpPr>
          <a:xfrm>
            <a:off x="811500" y="3159730"/>
            <a:ext cx="2027711" cy="2236812"/>
            <a:chOff x="446088" y="5724525"/>
            <a:chExt cx="1089025" cy="1236663"/>
          </a:xfrm>
        </p:grpSpPr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4D0305FE-2831-4CCE-969B-7C551C7A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13" y="5756275"/>
              <a:ext cx="1039813" cy="1181100"/>
            </a:xfrm>
            <a:custGeom>
              <a:avLst/>
              <a:gdLst>
                <a:gd name="T0" fmla="*/ 1097 w 1309"/>
                <a:gd name="T1" fmla="*/ 662 h 1488"/>
                <a:gd name="T2" fmla="*/ 1015 w 1309"/>
                <a:gd name="T3" fmla="*/ 691 h 1488"/>
                <a:gd name="T4" fmla="*/ 940 w 1309"/>
                <a:gd name="T5" fmla="*/ 806 h 1488"/>
                <a:gd name="T6" fmla="*/ 877 w 1309"/>
                <a:gd name="T7" fmla="*/ 905 h 1488"/>
                <a:gd name="T8" fmla="*/ 807 w 1309"/>
                <a:gd name="T9" fmla="*/ 933 h 1488"/>
                <a:gd name="T10" fmla="*/ 727 w 1309"/>
                <a:gd name="T11" fmla="*/ 924 h 1488"/>
                <a:gd name="T12" fmla="*/ 588 w 1309"/>
                <a:gd name="T13" fmla="*/ 867 h 1488"/>
                <a:gd name="T14" fmla="*/ 517 w 1309"/>
                <a:gd name="T15" fmla="*/ 770 h 1488"/>
                <a:gd name="T16" fmla="*/ 670 w 1309"/>
                <a:gd name="T17" fmla="*/ 719 h 1488"/>
                <a:gd name="T18" fmla="*/ 779 w 1309"/>
                <a:gd name="T19" fmla="*/ 623 h 1488"/>
                <a:gd name="T20" fmla="*/ 830 w 1309"/>
                <a:gd name="T21" fmla="*/ 480 h 1488"/>
                <a:gd name="T22" fmla="*/ 827 w 1309"/>
                <a:gd name="T23" fmla="*/ 384 h 1488"/>
                <a:gd name="T24" fmla="*/ 799 w 1309"/>
                <a:gd name="T25" fmla="*/ 283 h 1488"/>
                <a:gd name="T26" fmla="*/ 750 w 1309"/>
                <a:gd name="T27" fmla="*/ 191 h 1488"/>
                <a:gd name="T28" fmla="*/ 682 w 1309"/>
                <a:gd name="T29" fmla="*/ 111 h 1488"/>
                <a:gd name="T30" fmla="*/ 598 w 1309"/>
                <a:gd name="T31" fmla="*/ 49 h 1488"/>
                <a:gd name="T32" fmla="*/ 503 w 1309"/>
                <a:gd name="T33" fmla="*/ 11 h 1488"/>
                <a:gd name="T34" fmla="*/ 420 w 1309"/>
                <a:gd name="T35" fmla="*/ 0 h 1488"/>
                <a:gd name="T36" fmla="*/ 318 w 1309"/>
                <a:gd name="T37" fmla="*/ 17 h 1488"/>
                <a:gd name="T38" fmla="*/ 224 w 1309"/>
                <a:gd name="T39" fmla="*/ 60 h 1488"/>
                <a:gd name="T40" fmla="*/ 144 w 1309"/>
                <a:gd name="T41" fmla="*/ 126 h 1488"/>
                <a:gd name="T42" fmla="*/ 80 w 1309"/>
                <a:gd name="T43" fmla="*/ 209 h 1488"/>
                <a:gd name="T44" fmla="*/ 35 w 1309"/>
                <a:gd name="T45" fmla="*/ 303 h 1488"/>
                <a:gd name="T46" fmla="*/ 12 w 1309"/>
                <a:gd name="T47" fmla="*/ 404 h 1488"/>
                <a:gd name="T48" fmla="*/ 15 w 1309"/>
                <a:gd name="T49" fmla="*/ 511 h 1488"/>
                <a:gd name="T50" fmla="*/ 75 w 1309"/>
                <a:gd name="T51" fmla="*/ 641 h 1488"/>
                <a:gd name="T52" fmla="*/ 190 w 1309"/>
                <a:gd name="T53" fmla="*/ 729 h 1488"/>
                <a:gd name="T54" fmla="*/ 311 w 1309"/>
                <a:gd name="T55" fmla="*/ 815 h 1488"/>
                <a:gd name="T56" fmla="*/ 232 w 1309"/>
                <a:gd name="T57" fmla="*/ 832 h 1488"/>
                <a:gd name="T58" fmla="*/ 152 w 1309"/>
                <a:gd name="T59" fmla="*/ 872 h 1488"/>
                <a:gd name="T60" fmla="*/ 59 w 1309"/>
                <a:gd name="T61" fmla="*/ 970 h 1488"/>
                <a:gd name="T62" fmla="*/ 10 w 1309"/>
                <a:gd name="T63" fmla="*/ 1067 h 1488"/>
                <a:gd name="T64" fmla="*/ 0 w 1309"/>
                <a:gd name="T65" fmla="*/ 1182 h 1488"/>
                <a:gd name="T66" fmla="*/ 22 w 1309"/>
                <a:gd name="T67" fmla="*/ 1286 h 1488"/>
                <a:gd name="T68" fmla="*/ 73 w 1309"/>
                <a:gd name="T69" fmla="*/ 1355 h 1488"/>
                <a:gd name="T70" fmla="*/ 147 w 1309"/>
                <a:gd name="T71" fmla="*/ 1401 h 1488"/>
                <a:gd name="T72" fmla="*/ 237 w 1309"/>
                <a:gd name="T73" fmla="*/ 1423 h 1488"/>
                <a:gd name="T74" fmla="*/ 273 w 1309"/>
                <a:gd name="T75" fmla="*/ 1470 h 1488"/>
                <a:gd name="T76" fmla="*/ 398 w 1309"/>
                <a:gd name="T77" fmla="*/ 1488 h 1488"/>
                <a:gd name="T78" fmla="*/ 618 w 1309"/>
                <a:gd name="T79" fmla="*/ 1467 h 1488"/>
                <a:gd name="T80" fmla="*/ 681 w 1309"/>
                <a:gd name="T81" fmla="*/ 1104 h 1488"/>
                <a:gd name="T82" fmla="*/ 813 w 1309"/>
                <a:gd name="T83" fmla="*/ 1105 h 1488"/>
                <a:gd name="T84" fmla="*/ 915 w 1309"/>
                <a:gd name="T85" fmla="*/ 1074 h 1488"/>
                <a:gd name="T86" fmla="*/ 1002 w 1309"/>
                <a:gd name="T87" fmla="*/ 1015 h 1488"/>
                <a:gd name="T88" fmla="*/ 1072 w 1309"/>
                <a:gd name="T89" fmla="*/ 926 h 1488"/>
                <a:gd name="T90" fmla="*/ 1156 w 1309"/>
                <a:gd name="T91" fmla="*/ 909 h 1488"/>
                <a:gd name="T92" fmla="*/ 1250 w 1309"/>
                <a:gd name="T93" fmla="*/ 879 h 1488"/>
                <a:gd name="T94" fmla="*/ 1298 w 1309"/>
                <a:gd name="T95" fmla="*/ 832 h 1488"/>
                <a:gd name="T96" fmla="*/ 1308 w 1309"/>
                <a:gd name="T97" fmla="*/ 777 h 1488"/>
                <a:gd name="T98" fmla="*/ 1285 w 1309"/>
                <a:gd name="T99" fmla="*/ 725 h 1488"/>
                <a:gd name="T100" fmla="*/ 1233 w 1309"/>
                <a:gd name="T101" fmla="*/ 684 h 1488"/>
                <a:gd name="T102" fmla="*/ 1176 w 1309"/>
                <a:gd name="T103" fmla="*/ 668 h 1488"/>
                <a:gd name="T104" fmla="*/ 203 w 1309"/>
                <a:gd name="T105" fmla="*/ 1224 h 1488"/>
                <a:gd name="T106" fmla="*/ 158 w 1309"/>
                <a:gd name="T107" fmla="*/ 1179 h 1488"/>
                <a:gd name="T108" fmla="*/ 158 w 1309"/>
                <a:gd name="T109" fmla="*/ 1136 h 1488"/>
                <a:gd name="T110" fmla="*/ 200 w 1309"/>
                <a:gd name="T111" fmla="*/ 1080 h 1488"/>
                <a:gd name="T112" fmla="*/ 249 w 1309"/>
                <a:gd name="T113" fmla="*/ 1243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9" h="1488">
                  <a:moveTo>
                    <a:pt x="1176" y="668"/>
                  </a:moveTo>
                  <a:lnTo>
                    <a:pt x="1176" y="668"/>
                  </a:lnTo>
                  <a:lnTo>
                    <a:pt x="1146" y="663"/>
                  </a:lnTo>
                  <a:lnTo>
                    <a:pt x="1120" y="662"/>
                  </a:lnTo>
                  <a:lnTo>
                    <a:pt x="1097" y="662"/>
                  </a:lnTo>
                  <a:lnTo>
                    <a:pt x="1076" y="663"/>
                  </a:lnTo>
                  <a:lnTo>
                    <a:pt x="1058" y="668"/>
                  </a:lnTo>
                  <a:lnTo>
                    <a:pt x="1043" y="673"/>
                  </a:lnTo>
                  <a:lnTo>
                    <a:pt x="1027" y="682"/>
                  </a:lnTo>
                  <a:lnTo>
                    <a:pt x="1015" y="691"/>
                  </a:lnTo>
                  <a:lnTo>
                    <a:pt x="1002" y="705"/>
                  </a:lnTo>
                  <a:lnTo>
                    <a:pt x="989" y="719"/>
                  </a:lnTo>
                  <a:lnTo>
                    <a:pt x="978" y="738"/>
                  </a:lnTo>
                  <a:lnTo>
                    <a:pt x="966" y="757"/>
                  </a:lnTo>
                  <a:lnTo>
                    <a:pt x="940" y="806"/>
                  </a:lnTo>
                  <a:lnTo>
                    <a:pt x="908" y="867"/>
                  </a:lnTo>
                  <a:lnTo>
                    <a:pt x="908" y="867"/>
                  </a:lnTo>
                  <a:lnTo>
                    <a:pt x="900" y="881"/>
                  </a:lnTo>
                  <a:lnTo>
                    <a:pt x="888" y="895"/>
                  </a:lnTo>
                  <a:lnTo>
                    <a:pt x="877" y="905"/>
                  </a:lnTo>
                  <a:lnTo>
                    <a:pt x="865" y="914"/>
                  </a:lnTo>
                  <a:lnTo>
                    <a:pt x="852" y="921"/>
                  </a:lnTo>
                  <a:lnTo>
                    <a:pt x="838" y="927"/>
                  </a:lnTo>
                  <a:lnTo>
                    <a:pt x="823" y="930"/>
                  </a:lnTo>
                  <a:lnTo>
                    <a:pt x="807" y="933"/>
                  </a:lnTo>
                  <a:lnTo>
                    <a:pt x="792" y="934"/>
                  </a:lnTo>
                  <a:lnTo>
                    <a:pt x="776" y="933"/>
                  </a:lnTo>
                  <a:lnTo>
                    <a:pt x="759" y="931"/>
                  </a:lnTo>
                  <a:lnTo>
                    <a:pt x="744" y="928"/>
                  </a:lnTo>
                  <a:lnTo>
                    <a:pt x="727" y="924"/>
                  </a:lnTo>
                  <a:lnTo>
                    <a:pt x="710" y="920"/>
                  </a:lnTo>
                  <a:lnTo>
                    <a:pt x="678" y="909"/>
                  </a:lnTo>
                  <a:lnTo>
                    <a:pt x="646" y="896"/>
                  </a:lnTo>
                  <a:lnTo>
                    <a:pt x="617" y="881"/>
                  </a:lnTo>
                  <a:lnTo>
                    <a:pt x="588" y="867"/>
                  </a:lnTo>
                  <a:lnTo>
                    <a:pt x="565" y="853"/>
                  </a:lnTo>
                  <a:lnTo>
                    <a:pt x="530" y="830"/>
                  </a:lnTo>
                  <a:lnTo>
                    <a:pt x="517" y="820"/>
                  </a:lnTo>
                  <a:lnTo>
                    <a:pt x="517" y="770"/>
                  </a:lnTo>
                  <a:lnTo>
                    <a:pt x="517" y="770"/>
                  </a:lnTo>
                  <a:lnTo>
                    <a:pt x="551" y="763"/>
                  </a:lnTo>
                  <a:lnTo>
                    <a:pt x="581" y="756"/>
                  </a:lnTo>
                  <a:lnTo>
                    <a:pt x="612" y="745"/>
                  </a:lnTo>
                  <a:lnTo>
                    <a:pt x="642" y="734"/>
                  </a:lnTo>
                  <a:lnTo>
                    <a:pt x="670" y="719"/>
                  </a:lnTo>
                  <a:lnTo>
                    <a:pt x="695" y="704"/>
                  </a:lnTo>
                  <a:lnTo>
                    <a:pt x="720" y="686"/>
                  </a:lnTo>
                  <a:lnTo>
                    <a:pt x="741" y="666"/>
                  </a:lnTo>
                  <a:lnTo>
                    <a:pt x="761" y="645"/>
                  </a:lnTo>
                  <a:lnTo>
                    <a:pt x="779" y="623"/>
                  </a:lnTo>
                  <a:lnTo>
                    <a:pt x="795" y="597"/>
                  </a:lnTo>
                  <a:lnTo>
                    <a:pt x="807" y="571"/>
                  </a:lnTo>
                  <a:lnTo>
                    <a:pt x="817" y="543"/>
                  </a:lnTo>
                  <a:lnTo>
                    <a:pt x="825" y="512"/>
                  </a:lnTo>
                  <a:lnTo>
                    <a:pt x="830" y="480"/>
                  </a:lnTo>
                  <a:lnTo>
                    <a:pt x="831" y="446"/>
                  </a:lnTo>
                  <a:lnTo>
                    <a:pt x="831" y="446"/>
                  </a:lnTo>
                  <a:lnTo>
                    <a:pt x="831" y="425"/>
                  </a:lnTo>
                  <a:lnTo>
                    <a:pt x="830" y="404"/>
                  </a:lnTo>
                  <a:lnTo>
                    <a:pt x="827" y="384"/>
                  </a:lnTo>
                  <a:lnTo>
                    <a:pt x="823" y="363"/>
                  </a:lnTo>
                  <a:lnTo>
                    <a:pt x="818" y="344"/>
                  </a:lnTo>
                  <a:lnTo>
                    <a:pt x="813" y="324"/>
                  </a:lnTo>
                  <a:lnTo>
                    <a:pt x="806" y="303"/>
                  </a:lnTo>
                  <a:lnTo>
                    <a:pt x="799" y="283"/>
                  </a:lnTo>
                  <a:lnTo>
                    <a:pt x="790" y="265"/>
                  </a:lnTo>
                  <a:lnTo>
                    <a:pt x="782" y="246"/>
                  </a:lnTo>
                  <a:lnTo>
                    <a:pt x="772" y="227"/>
                  </a:lnTo>
                  <a:lnTo>
                    <a:pt x="761" y="209"/>
                  </a:lnTo>
                  <a:lnTo>
                    <a:pt x="750" y="191"/>
                  </a:lnTo>
                  <a:lnTo>
                    <a:pt x="737" y="174"/>
                  </a:lnTo>
                  <a:lnTo>
                    <a:pt x="724" y="157"/>
                  </a:lnTo>
                  <a:lnTo>
                    <a:pt x="710" y="142"/>
                  </a:lnTo>
                  <a:lnTo>
                    <a:pt x="696" y="126"/>
                  </a:lnTo>
                  <a:lnTo>
                    <a:pt x="682" y="111"/>
                  </a:lnTo>
                  <a:lnTo>
                    <a:pt x="666" y="97"/>
                  </a:lnTo>
                  <a:lnTo>
                    <a:pt x="650" y="84"/>
                  </a:lnTo>
                  <a:lnTo>
                    <a:pt x="633" y="72"/>
                  </a:lnTo>
                  <a:lnTo>
                    <a:pt x="617" y="60"/>
                  </a:lnTo>
                  <a:lnTo>
                    <a:pt x="598" y="49"/>
                  </a:lnTo>
                  <a:lnTo>
                    <a:pt x="580" y="39"/>
                  </a:lnTo>
                  <a:lnTo>
                    <a:pt x="562" y="31"/>
                  </a:lnTo>
                  <a:lnTo>
                    <a:pt x="542" y="23"/>
                  </a:lnTo>
                  <a:lnTo>
                    <a:pt x="523" y="17"/>
                  </a:lnTo>
                  <a:lnTo>
                    <a:pt x="503" y="11"/>
                  </a:lnTo>
                  <a:lnTo>
                    <a:pt x="483" y="7"/>
                  </a:lnTo>
                  <a:lnTo>
                    <a:pt x="462" y="3"/>
                  </a:lnTo>
                  <a:lnTo>
                    <a:pt x="441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399" y="2"/>
                  </a:lnTo>
                  <a:lnTo>
                    <a:pt x="378" y="3"/>
                  </a:lnTo>
                  <a:lnTo>
                    <a:pt x="359" y="7"/>
                  </a:lnTo>
                  <a:lnTo>
                    <a:pt x="338" y="11"/>
                  </a:lnTo>
                  <a:lnTo>
                    <a:pt x="318" y="17"/>
                  </a:lnTo>
                  <a:lnTo>
                    <a:pt x="298" y="23"/>
                  </a:lnTo>
                  <a:lnTo>
                    <a:pt x="279" y="31"/>
                  </a:lnTo>
                  <a:lnTo>
                    <a:pt x="260" y="39"/>
                  </a:lnTo>
                  <a:lnTo>
                    <a:pt x="242" y="49"/>
                  </a:lnTo>
                  <a:lnTo>
                    <a:pt x="224" y="60"/>
                  </a:lnTo>
                  <a:lnTo>
                    <a:pt x="207" y="72"/>
                  </a:lnTo>
                  <a:lnTo>
                    <a:pt x="190" y="84"/>
                  </a:lnTo>
                  <a:lnTo>
                    <a:pt x="175" y="97"/>
                  </a:lnTo>
                  <a:lnTo>
                    <a:pt x="160" y="111"/>
                  </a:lnTo>
                  <a:lnTo>
                    <a:pt x="144" y="126"/>
                  </a:lnTo>
                  <a:lnTo>
                    <a:pt x="130" y="142"/>
                  </a:lnTo>
                  <a:lnTo>
                    <a:pt x="116" y="157"/>
                  </a:lnTo>
                  <a:lnTo>
                    <a:pt x="103" y="174"/>
                  </a:lnTo>
                  <a:lnTo>
                    <a:pt x="91" y="191"/>
                  </a:lnTo>
                  <a:lnTo>
                    <a:pt x="80" y="209"/>
                  </a:lnTo>
                  <a:lnTo>
                    <a:pt x="70" y="227"/>
                  </a:lnTo>
                  <a:lnTo>
                    <a:pt x="60" y="246"/>
                  </a:lnTo>
                  <a:lnTo>
                    <a:pt x="50" y="265"/>
                  </a:lnTo>
                  <a:lnTo>
                    <a:pt x="42" y="283"/>
                  </a:lnTo>
                  <a:lnTo>
                    <a:pt x="35" y="303"/>
                  </a:lnTo>
                  <a:lnTo>
                    <a:pt x="28" y="324"/>
                  </a:lnTo>
                  <a:lnTo>
                    <a:pt x="22" y="344"/>
                  </a:lnTo>
                  <a:lnTo>
                    <a:pt x="18" y="363"/>
                  </a:lnTo>
                  <a:lnTo>
                    <a:pt x="15" y="384"/>
                  </a:lnTo>
                  <a:lnTo>
                    <a:pt x="12" y="404"/>
                  </a:lnTo>
                  <a:lnTo>
                    <a:pt x="11" y="425"/>
                  </a:lnTo>
                  <a:lnTo>
                    <a:pt x="10" y="446"/>
                  </a:lnTo>
                  <a:lnTo>
                    <a:pt x="10" y="446"/>
                  </a:lnTo>
                  <a:lnTo>
                    <a:pt x="11" y="478"/>
                  </a:lnTo>
                  <a:lnTo>
                    <a:pt x="15" y="511"/>
                  </a:lnTo>
                  <a:lnTo>
                    <a:pt x="22" y="540"/>
                  </a:lnTo>
                  <a:lnTo>
                    <a:pt x="32" y="568"/>
                  </a:lnTo>
                  <a:lnTo>
                    <a:pt x="45" y="595"/>
                  </a:lnTo>
                  <a:lnTo>
                    <a:pt x="59" y="619"/>
                  </a:lnTo>
                  <a:lnTo>
                    <a:pt x="75" y="641"/>
                  </a:lnTo>
                  <a:lnTo>
                    <a:pt x="95" y="662"/>
                  </a:lnTo>
                  <a:lnTo>
                    <a:pt x="116" y="682"/>
                  </a:lnTo>
                  <a:lnTo>
                    <a:pt x="138" y="700"/>
                  </a:lnTo>
                  <a:lnTo>
                    <a:pt x="164" y="715"/>
                  </a:lnTo>
                  <a:lnTo>
                    <a:pt x="190" y="729"/>
                  </a:lnTo>
                  <a:lnTo>
                    <a:pt x="218" y="742"/>
                  </a:lnTo>
                  <a:lnTo>
                    <a:pt x="248" y="752"/>
                  </a:lnTo>
                  <a:lnTo>
                    <a:pt x="279" y="760"/>
                  </a:lnTo>
                  <a:lnTo>
                    <a:pt x="311" y="767"/>
                  </a:lnTo>
                  <a:lnTo>
                    <a:pt x="311" y="815"/>
                  </a:lnTo>
                  <a:lnTo>
                    <a:pt x="311" y="815"/>
                  </a:lnTo>
                  <a:lnTo>
                    <a:pt x="290" y="818"/>
                  </a:lnTo>
                  <a:lnTo>
                    <a:pt x="269" y="820"/>
                  </a:lnTo>
                  <a:lnTo>
                    <a:pt x="251" y="826"/>
                  </a:lnTo>
                  <a:lnTo>
                    <a:pt x="232" y="832"/>
                  </a:lnTo>
                  <a:lnTo>
                    <a:pt x="214" y="837"/>
                  </a:lnTo>
                  <a:lnTo>
                    <a:pt x="197" y="846"/>
                  </a:lnTo>
                  <a:lnTo>
                    <a:pt x="182" y="854"/>
                  </a:lnTo>
                  <a:lnTo>
                    <a:pt x="167" y="863"/>
                  </a:lnTo>
                  <a:lnTo>
                    <a:pt x="152" y="872"/>
                  </a:lnTo>
                  <a:lnTo>
                    <a:pt x="140" y="882"/>
                  </a:lnTo>
                  <a:lnTo>
                    <a:pt x="115" y="903"/>
                  </a:lnTo>
                  <a:lnTo>
                    <a:pt x="94" y="926"/>
                  </a:lnTo>
                  <a:lnTo>
                    <a:pt x="74" y="948"/>
                  </a:lnTo>
                  <a:lnTo>
                    <a:pt x="59" y="970"/>
                  </a:lnTo>
                  <a:lnTo>
                    <a:pt x="45" y="993"/>
                  </a:lnTo>
                  <a:lnTo>
                    <a:pt x="33" y="1013"/>
                  </a:lnTo>
                  <a:lnTo>
                    <a:pt x="25" y="1031"/>
                  </a:lnTo>
                  <a:lnTo>
                    <a:pt x="14" y="1057"/>
                  </a:lnTo>
                  <a:lnTo>
                    <a:pt x="10" y="1067"/>
                  </a:lnTo>
                  <a:lnTo>
                    <a:pt x="10" y="1067"/>
                  </a:lnTo>
                  <a:lnTo>
                    <a:pt x="4" y="1099"/>
                  </a:lnTo>
                  <a:lnTo>
                    <a:pt x="1" y="1129"/>
                  </a:lnTo>
                  <a:lnTo>
                    <a:pt x="0" y="1156"/>
                  </a:lnTo>
                  <a:lnTo>
                    <a:pt x="0" y="1182"/>
                  </a:lnTo>
                  <a:lnTo>
                    <a:pt x="1" y="1206"/>
                  </a:lnTo>
                  <a:lnTo>
                    <a:pt x="4" y="1228"/>
                  </a:lnTo>
                  <a:lnTo>
                    <a:pt x="10" y="1250"/>
                  </a:lnTo>
                  <a:lnTo>
                    <a:pt x="15" y="1268"/>
                  </a:lnTo>
                  <a:lnTo>
                    <a:pt x="22" y="1286"/>
                  </a:lnTo>
                  <a:lnTo>
                    <a:pt x="31" y="1303"/>
                  </a:lnTo>
                  <a:lnTo>
                    <a:pt x="40" y="1318"/>
                  </a:lnTo>
                  <a:lnTo>
                    <a:pt x="50" y="1331"/>
                  </a:lnTo>
                  <a:lnTo>
                    <a:pt x="61" y="1343"/>
                  </a:lnTo>
                  <a:lnTo>
                    <a:pt x="73" y="1355"/>
                  </a:lnTo>
                  <a:lnTo>
                    <a:pt x="85" y="1366"/>
                  </a:lnTo>
                  <a:lnTo>
                    <a:pt x="96" y="1374"/>
                  </a:lnTo>
                  <a:lnTo>
                    <a:pt x="109" y="1383"/>
                  </a:lnTo>
                  <a:lnTo>
                    <a:pt x="122" y="1390"/>
                  </a:lnTo>
                  <a:lnTo>
                    <a:pt x="147" y="1401"/>
                  </a:lnTo>
                  <a:lnTo>
                    <a:pt x="169" y="1411"/>
                  </a:lnTo>
                  <a:lnTo>
                    <a:pt x="192" y="1416"/>
                  </a:lnTo>
                  <a:lnTo>
                    <a:pt x="210" y="1421"/>
                  </a:lnTo>
                  <a:lnTo>
                    <a:pt x="224" y="1422"/>
                  </a:lnTo>
                  <a:lnTo>
                    <a:pt x="237" y="1423"/>
                  </a:lnTo>
                  <a:lnTo>
                    <a:pt x="234" y="1454"/>
                  </a:lnTo>
                  <a:lnTo>
                    <a:pt x="234" y="1454"/>
                  </a:lnTo>
                  <a:lnTo>
                    <a:pt x="239" y="1457"/>
                  </a:lnTo>
                  <a:lnTo>
                    <a:pt x="259" y="1465"/>
                  </a:lnTo>
                  <a:lnTo>
                    <a:pt x="273" y="1470"/>
                  </a:lnTo>
                  <a:lnTo>
                    <a:pt x="291" y="1474"/>
                  </a:lnTo>
                  <a:lnTo>
                    <a:pt x="312" y="1480"/>
                  </a:lnTo>
                  <a:lnTo>
                    <a:pt x="338" y="1482"/>
                  </a:lnTo>
                  <a:lnTo>
                    <a:pt x="366" y="1487"/>
                  </a:lnTo>
                  <a:lnTo>
                    <a:pt x="398" y="1488"/>
                  </a:lnTo>
                  <a:lnTo>
                    <a:pt x="434" y="1488"/>
                  </a:lnTo>
                  <a:lnTo>
                    <a:pt x="474" y="1487"/>
                  </a:lnTo>
                  <a:lnTo>
                    <a:pt x="518" y="1482"/>
                  </a:lnTo>
                  <a:lnTo>
                    <a:pt x="566" y="1477"/>
                  </a:lnTo>
                  <a:lnTo>
                    <a:pt x="618" y="1467"/>
                  </a:lnTo>
                  <a:lnTo>
                    <a:pt x="674" y="1454"/>
                  </a:lnTo>
                  <a:lnTo>
                    <a:pt x="619" y="1091"/>
                  </a:lnTo>
                  <a:lnTo>
                    <a:pt x="619" y="1091"/>
                  </a:lnTo>
                  <a:lnTo>
                    <a:pt x="650" y="1098"/>
                  </a:lnTo>
                  <a:lnTo>
                    <a:pt x="681" y="1104"/>
                  </a:lnTo>
                  <a:lnTo>
                    <a:pt x="710" y="1107"/>
                  </a:lnTo>
                  <a:lnTo>
                    <a:pt x="737" y="1109"/>
                  </a:lnTo>
                  <a:lnTo>
                    <a:pt x="764" y="1109"/>
                  </a:lnTo>
                  <a:lnTo>
                    <a:pt x="789" y="1108"/>
                  </a:lnTo>
                  <a:lnTo>
                    <a:pt x="813" y="1105"/>
                  </a:lnTo>
                  <a:lnTo>
                    <a:pt x="835" y="1101"/>
                  </a:lnTo>
                  <a:lnTo>
                    <a:pt x="858" y="1095"/>
                  </a:lnTo>
                  <a:lnTo>
                    <a:pt x="877" y="1090"/>
                  </a:lnTo>
                  <a:lnTo>
                    <a:pt x="897" y="1083"/>
                  </a:lnTo>
                  <a:lnTo>
                    <a:pt x="915" y="1074"/>
                  </a:lnTo>
                  <a:lnTo>
                    <a:pt x="932" y="1066"/>
                  </a:lnTo>
                  <a:lnTo>
                    <a:pt x="949" y="1056"/>
                  </a:lnTo>
                  <a:lnTo>
                    <a:pt x="963" y="1046"/>
                  </a:lnTo>
                  <a:lnTo>
                    <a:pt x="977" y="1036"/>
                  </a:lnTo>
                  <a:lnTo>
                    <a:pt x="1002" y="1015"/>
                  </a:lnTo>
                  <a:lnTo>
                    <a:pt x="1023" y="993"/>
                  </a:lnTo>
                  <a:lnTo>
                    <a:pt x="1040" y="973"/>
                  </a:lnTo>
                  <a:lnTo>
                    <a:pt x="1054" y="954"/>
                  </a:lnTo>
                  <a:lnTo>
                    <a:pt x="1064" y="938"/>
                  </a:lnTo>
                  <a:lnTo>
                    <a:pt x="1072" y="926"/>
                  </a:lnTo>
                  <a:lnTo>
                    <a:pt x="1078" y="914"/>
                  </a:lnTo>
                  <a:lnTo>
                    <a:pt x="1078" y="914"/>
                  </a:lnTo>
                  <a:lnTo>
                    <a:pt x="1106" y="913"/>
                  </a:lnTo>
                  <a:lnTo>
                    <a:pt x="1132" y="912"/>
                  </a:lnTo>
                  <a:lnTo>
                    <a:pt x="1156" y="909"/>
                  </a:lnTo>
                  <a:lnTo>
                    <a:pt x="1179" y="905"/>
                  </a:lnTo>
                  <a:lnTo>
                    <a:pt x="1200" y="899"/>
                  </a:lnTo>
                  <a:lnTo>
                    <a:pt x="1218" y="893"/>
                  </a:lnTo>
                  <a:lnTo>
                    <a:pt x="1235" y="886"/>
                  </a:lnTo>
                  <a:lnTo>
                    <a:pt x="1250" y="879"/>
                  </a:lnTo>
                  <a:lnTo>
                    <a:pt x="1263" y="871"/>
                  </a:lnTo>
                  <a:lnTo>
                    <a:pt x="1274" y="861"/>
                  </a:lnTo>
                  <a:lnTo>
                    <a:pt x="1284" y="853"/>
                  </a:lnTo>
                  <a:lnTo>
                    <a:pt x="1292" y="843"/>
                  </a:lnTo>
                  <a:lnTo>
                    <a:pt x="1298" y="832"/>
                  </a:lnTo>
                  <a:lnTo>
                    <a:pt x="1303" y="822"/>
                  </a:lnTo>
                  <a:lnTo>
                    <a:pt x="1306" y="811"/>
                  </a:lnTo>
                  <a:lnTo>
                    <a:pt x="1309" y="799"/>
                  </a:lnTo>
                  <a:lnTo>
                    <a:pt x="1309" y="788"/>
                  </a:lnTo>
                  <a:lnTo>
                    <a:pt x="1308" y="777"/>
                  </a:lnTo>
                  <a:lnTo>
                    <a:pt x="1306" y="767"/>
                  </a:lnTo>
                  <a:lnTo>
                    <a:pt x="1302" y="756"/>
                  </a:lnTo>
                  <a:lnTo>
                    <a:pt x="1298" y="745"/>
                  </a:lnTo>
                  <a:lnTo>
                    <a:pt x="1292" y="735"/>
                  </a:lnTo>
                  <a:lnTo>
                    <a:pt x="1285" y="725"/>
                  </a:lnTo>
                  <a:lnTo>
                    <a:pt x="1277" y="715"/>
                  </a:lnTo>
                  <a:lnTo>
                    <a:pt x="1267" y="707"/>
                  </a:lnTo>
                  <a:lnTo>
                    <a:pt x="1257" y="698"/>
                  </a:lnTo>
                  <a:lnTo>
                    <a:pt x="1246" y="691"/>
                  </a:lnTo>
                  <a:lnTo>
                    <a:pt x="1233" y="684"/>
                  </a:lnTo>
                  <a:lnTo>
                    <a:pt x="1221" y="679"/>
                  </a:lnTo>
                  <a:lnTo>
                    <a:pt x="1207" y="675"/>
                  </a:lnTo>
                  <a:lnTo>
                    <a:pt x="1191" y="670"/>
                  </a:lnTo>
                  <a:lnTo>
                    <a:pt x="1176" y="668"/>
                  </a:lnTo>
                  <a:lnTo>
                    <a:pt x="1176" y="668"/>
                  </a:lnTo>
                  <a:close/>
                  <a:moveTo>
                    <a:pt x="249" y="1243"/>
                  </a:moveTo>
                  <a:lnTo>
                    <a:pt x="249" y="1243"/>
                  </a:lnTo>
                  <a:lnTo>
                    <a:pt x="239" y="1240"/>
                  </a:lnTo>
                  <a:lnTo>
                    <a:pt x="217" y="1231"/>
                  </a:lnTo>
                  <a:lnTo>
                    <a:pt x="203" y="1224"/>
                  </a:lnTo>
                  <a:lnTo>
                    <a:pt x="189" y="1216"/>
                  </a:lnTo>
                  <a:lnTo>
                    <a:pt x="176" y="1206"/>
                  </a:lnTo>
                  <a:lnTo>
                    <a:pt x="165" y="1193"/>
                  </a:lnTo>
                  <a:lnTo>
                    <a:pt x="161" y="1186"/>
                  </a:lnTo>
                  <a:lnTo>
                    <a:pt x="158" y="1179"/>
                  </a:lnTo>
                  <a:lnTo>
                    <a:pt x="155" y="1172"/>
                  </a:lnTo>
                  <a:lnTo>
                    <a:pt x="154" y="1164"/>
                  </a:lnTo>
                  <a:lnTo>
                    <a:pt x="154" y="1156"/>
                  </a:lnTo>
                  <a:lnTo>
                    <a:pt x="155" y="1146"/>
                  </a:lnTo>
                  <a:lnTo>
                    <a:pt x="158" y="1136"/>
                  </a:lnTo>
                  <a:lnTo>
                    <a:pt x="162" y="1126"/>
                  </a:lnTo>
                  <a:lnTo>
                    <a:pt x="169" y="1115"/>
                  </a:lnTo>
                  <a:lnTo>
                    <a:pt x="178" y="1104"/>
                  </a:lnTo>
                  <a:lnTo>
                    <a:pt x="188" y="1092"/>
                  </a:lnTo>
                  <a:lnTo>
                    <a:pt x="200" y="1080"/>
                  </a:lnTo>
                  <a:lnTo>
                    <a:pt x="216" y="1067"/>
                  </a:lnTo>
                  <a:lnTo>
                    <a:pt x="232" y="1053"/>
                  </a:lnTo>
                  <a:lnTo>
                    <a:pt x="253" y="1039"/>
                  </a:lnTo>
                  <a:lnTo>
                    <a:pt x="276" y="1024"/>
                  </a:lnTo>
                  <a:lnTo>
                    <a:pt x="249" y="1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932EE078-D6F3-4829-8AAF-3911240F1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8" y="5724525"/>
              <a:ext cx="1089025" cy="1236663"/>
            </a:xfrm>
            <a:custGeom>
              <a:avLst/>
              <a:gdLst>
                <a:gd name="T0" fmla="*/ 999 w 1372"/>
                <a:gd name="T1" fmla="*/ 724 h 1558"/>
                <a:gd name="T2" fmla="*/ 961 w 1372"/>
                <a:gd name="T3" fmla="*/ 784 h 1558"/>
                <a:gd name="T4" fmla="*/ 901 w 1372"/>
                <a:gd name="T5" fmla="*/ 904 h 1558"/>
                <a:gd name="T6" fmla="*/ 773 w 1372"/>
                <a:gd name="T7" fmla="*/ 934 h 1558"/>
                <a:gd name="T8" fmla="*/ 604 w 1372"/>
                <a:gd name="T9" fmla="*/ 822 h 1558"/>
                <a:gd name="T10" fmla="*/ 852 w 1372"/>
                <a:gd name="T11" fmla="*/ 626 h 1558"/>
                <a:gd name="T12" fmla="*/ 876 w 1372"/>
                <a:gd name="T13" fmla="*/ 373 h 1558"/>
                <a:gd name="T14" fmla="*/ 783 w 1372"/>
                <a:gd name="T15" fmla="*/ 172 h 1558"/>
                <a:gd name="T16" fmla="*/ 612 w 1372"/>
                <a:gd name="T17" fmla="*/ 37 h 1558"/>
                <a:gd name="T18" fmla="*/ 420 w 1372"/>
                <a:gd name="T19" fmla="*/ 0 h 1558"/>
                <a:gd name="T20" fmla="*/ 216 w 1372"/>
                <a:gd name="T21" fmla="*/ 73 h 1558"/>
                <a:gd name="T22" fmla="*/ 81 w 1372"/>
                <a:gd name="T23" fmla="*/ 225 h 1558"/>
                <a:gd name="T24" fmla="*/ 15 w 1372"/>
                <a:gd name="T25" fmla="*/ 435 h 1558"/>
                <a:gd name="T26" fmla="*/ 71 w 1372"/>
                <a:gd name="T27" fmla="*/ 686 h 1558"/>
                <a:gd name="T28" fmla="*/ 304 w 1372"/>
                <a:gd name="T29" fmla="*/ 829 h 1558"/>
                <a:gd name="T30" fmla="*/ 71 w 1372"/>
                <a:gd name="T31" fmla="*/ 986 h 1558"/>
                <a:gd name="T32" fmla="*/ 1 w 1372"/>
                <a:gd name="T33" fmla="*/ 1171 h 1558"/>
                <a:gd name="T34" fmla="*/ 32 w 1372"/>
                <a:gd name="T35" fmla="*/ 1345 h 1558"/>
                <a:gd name="T36" fmla="*/ 188 w 1372"/>
                <a:gd name="T37" fmla="*/ 1471 h 1558"/>
                <a:gd name="T38" fmla="*/ 251 w 1372"/>
                <a:gd name="T39" fmla="*/ 1529 h 1558"/>
                <a:gd name="T40" fmla="*/ 450 w 1372"/>
                <a:gd name="T41" fmla="*/ 1558 h 1558"/>
                <a:gd name="T42" fmla="*/ 722 w 1372"/>
                <a:gd name="T43" fmla="*/ 1522 h 1558"/>
                <a:gd name="T44" fmla="*/ 684 w 1372"/>
                <a:gd name="T45" fmla="*/ 1159 h 1558"/>
                <a:gd name="T46" fmla="*/ 932 w 1372"/>
                <a:gd name="T47" fmla="*/ 1153 h 1558"/>
                <a:gd name="T48" fmla="*/ 1110 w 1372"/>
                <a:gd name="T49" fmla="*/ 1010 h 1558"/>
                <a:gd name="T50" fmla="*/ 1263 w 1372"/>
                <a:gd name="T51" fmla="*/ 962 h 1558"/>
                <a:gd name="T52" fmla="*/ 1371 w 1372"/>
                <a:gd name="T53" fmla="*/ 839 h 1558"/>
                <a:gd name="T54" fmla="*/ 1310 w 1372"/>
                <a:gd name="T55" fmla="*/ 710 h 1558"/>
                <a:gd name="T56" fmla="*/ 405 w 1372"/>
                <a:gd name="T57" fmla="*/ 780 h 1558"/>
                <a:gd name="T58" fmla="*/ 180 w 1372"/>
                <a:gd name="T59" fmla="*/ 711 h 1558"/>
                <a:gd name="T60" fmla="*/ 88 w 1372"/>
                <a:gd name="T61" fmla="*/ 581 h 1558"/>
                <a:gd name="T62" fmla="*/ 89 w 1372"/>
                <a:gd name="T63" fmla="*/ 366 h 1558"/>
                <a:gd name="T64" fmla="*/ 230 w 1372"/>
                <a:gd name="T65" fmla="*/ 141 h 1558"/>
                <a:gd name="T66" fmla="*/ 402 w 1372"/>
                <a:gd name="T67" fmla="*/ 64 h 1558"/>
                <a:gd name="T68" fmla="*/ 580 w 1372"/>
                <a:gd name="T69" fmla="*/ 89 h 1558"/>
                <a:gd name="T70" fmla="*/ 731 w 1372"/>
                <a:gd name="T71" fmla="*/ 205 h 1558"/>
                <a:gd name="T72" fmla="*/ 824 w 1372"/>
                <a:gd name="T73" fmla="*/ 448 h 1558"/>
                <a:gd name="T74" fmla="*/ 745 w 1372"/>
                <a:gd name="T75" fmla="*/ 674 h 1558"/>
                <a:gd name="T76" fmla="*/ 521 w 1372"/>
                <a:gd name="T77" fmla="*/ 777 h 1558"/>
                <a:gd name="T78" fmla="*/ 503 w 1372"/>
                <a:gd name="T79" fmla="*/ 852 h 1558"/>
                <a:gd name="T80" fmla="*/ 597 w 1372"/>
                <a:gd name="T81" fmla="*/ 918 h 1558"/>
                <a:gd name="T82" fmla="*/ 827 w 1372"/>
                <a:gd name="T83" fmla="*/ 1000 h 1558"/>
                <a:gd name="T84" fmla="*/ 974 w 1372"/>
                <a:gd name="T85" fmla="*/ 909 h 1558"/>
                <a:gd name="T86" fmla="*/ 1020 w 1372"/>
                <a:gd name="T87" fmla="*/ 803 h 1558"/>
                <a:gd name="T88" fmla="*/ 1061 w 1372"/>
                <a:gd name="T89" fmla="*/ 752 h 1558"/>
                <a:gd name="T90" fmla="*/ 1221 w 1372"/>
                <a:gd name="T91" fmla="*/ 732 h 1558"/>
                <a:gd name="T92" fmla="*/ 1308 w 1372"/>
                <a:gd name="T93" fmla="*/ 803 h 1558"/>
                <a:gd name="T94" fmla="*/ 1277 w 1372"/>
                <a:gd name="T95" fmla="*/ 884 h 1558"/>
                <a:gd name="T96" fmla="*/ 1163 w 1372"/>
                <a:gd name="T97" fmla="*/ 920 h 1558"/>
                <a:gd name="T98" fmla="*/ 1086 w 1372"/>
                <a:gd name="T99" fmla="*/ 932 h 1558"/>
                <a:gd name="T100" fmla="*/ 940 w 1372"/>
                <a:gd name="T101" fmla="*/ 1083 h 1558"/>
                <a:gd name="T102" fmla="*/ 772 w 1372"/>
                <a:gd name="T103" fmla="*/ 1114 h 1558"/>
                <a:gd name="T104" fmla="*/ 621 w 1372"/>
                <a:gd name="T105" fmla="*/ 1097 h 1558"/>
                <a:gd name="T106" fmla="*/ 576 w 1372"/>
                <a:gd name="T107" fmla="*/ 1490 h 1558"/>
                <a:gd name="T108" fmla="*/ 297 w 1372"/>
                <a:gd name="T109" fmla="*/ 1462 h 1558"/>
                <a:gd name="T110" fmla="*/ 244 w 1372"/>
                <a:gd name="T111" fmla="*/ 1424 h 1558"/>
                <a:gd name="T112" fmla="*/ 87 w 1372"/>
                <a:gd name="T113" fmla="*/ 1320 h 1558"/>
                <a:gd name="T114" fmla="*/ 64 w 1372"/>
                <a:gd name="T115" fmla="*/ 1160 h 1558"/>
                <a:gd name="T116" fmla="*/ 131 w 1372"/>
                <a:gd name="T117" fmla="*/ 1009 h 1558"/>
                <a:gd name="T118" fmla="*/ 259 w 1372"/>
                <a:gd name="T119" fmla="*/ 909 h 1558"/>
                <a:gd name="T120" fmla="*/ 391 w 1372"/>
                <a:gd name="T121" fmla="*/ 878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2" h="1558">
                  <a:moveTo>
                    <a:pt x="1163" y="664"/>
                  </a:moveTo>
                  <a:lnTo>
                    <a:pt x="1163" y="664"/>
                  </a:lnTo>
                  <a:lnTo>
                    <a:pt x="1134" y="665"/>
                  </a:lnTo>
                  <a:lnTo>
                    <a:pt x="1104" y="669"/>
                  </a:lnTo>
                  <a:lnTo>
                    <a:pt x="1078" y="676"/>
                  </a:lnTo>
                  <a:lnTo>
                    <a:pt x="1052" y="688"/>
                  </a:lnTo>
                  <a:lnTo>
                    <a:pt x="1029" y="700"/>
                  </a:lnTo>
                  <a:lnTo>
                    <a:pt x="1019" y="707"/>
                  </a:lnTo>
                  <a:lnTo>
                    <a:pt x="1009" y="716"/>
                  </a:lnTo>
                  <a:lnTo>
                    <a:pt x="999" y="724"/>
                  </a:lnTo>
                  <a:lnTo>
                    <a:pt x="991" y="732"/>
                  </a:lnTo>
                  <a:lnTo>
                    <a:pt x="982" y="742"/>
                  </a:lnTo>
                  <a:lnTo>
                    <a:pt x="975" y="752"/>
                  </a:lnTo>
                  <a:lnTo>
                    <a:pt x="975" y="752"/>
                  </a:lnTo>
                  <a:lnTo>
                    <a:pt x="971" y="756"/>
                  </a:lnTo>
                  <a:lnTo>
                    <a:pt x="968" y="760"/>
                  </a:lnTo>
                  <a:lnTo>
                    <a:pt x="966" y="766"/>
                  </a:lnTo>
                  <a:lnTo>
                    <a:pt x="964" y="772"/>
                  </a:lnTo>
                  <a:lnTo>
                    <a:pt x="964" y="772"/>
                  </a:lnTo>
                  <a:lnTo>
                    <a:pt x="961" y="784"/>
                  </a:lnTo>
                  <a:lnTo>
                    <a:pt x="961" y="784"/>
                  </a:lnTo>
                  <a:lnTo>
                    <a:pt x="959" y="794"/>
                  </a:lnTo>
                  <a:lnTo>
                    <a:pt x="959" y="794"/>
                  </a:lnTo>
                  <a:lnTo>
                    <a:pt x="953" y="812"/>
                  </a:lnTo>
                  <a:lnTo>
                    <a:pt x="944" y="835"/>
                  </a:lnTo>
                  <a:lnTo>
                    <a:pt x="933" y="859"/>
                  </a:lnTo>
                  <a:lnTo>
                    <a:pt x="926" y="871"/>
                  </a:lnTo>
                  <a:lnTo>
                    <a:pt x="919" y="882"/>
                  </a:lnTo>
                  <a:lnTo>
                    <a:pt x="911" y="894"/>
                  </a:lnTo>
                  <a:lnTo>
                    <a:pt x="901" y="904"/>
                  </a:lnTo>
                  <a:lnTo>
                    <a:pt x="891" y="913"/>
                  </a:lnTo>
                  <a:lnTo>
                    <a:pt x="880" y="922"/>
                  </a:lnTo>
                  <a:lnTo>
                    <a:pt x="867" y="929"/>
                  </a:lnTo>
                  <a:lnTo>
                    <a:pt x="855" y="934"/>
                  </a:lnTo>
                  <a:lnTo>
                    <a:pt x="841" y="939"/>
                  </a:lnTo>
                  <a:lnTo>
                    <a:pt x="825" y="940"/>
                  </a:lnTo>
                  <a:lnTo>
                    <a:pt x="825" y="940"/>
                  </a:lnTo>
                  <a:lnTo>
                    <a:pt x="813" y="940"/>
                  </a:lnTo>
                  <a:lnTo>
                    <a:pt x="800" y="939"/>
                  </a:lnTo>
                  <a:lnTo>
                    <a:pt x="773" y="934"/>
                  </a:lnTo>
                  <a:lnTo>
                    <a:pt x="748" y="926"/>
                  </a:lnTo>
                  <a:lnTo>
                    <a:pt x="723" y="916"/>
                  </a:lnTo>
                  <a:lnTo>
                    <a:pt x="699" y="905"/>
                  </a:lnTo>
                  <a:lnTo>
                    <a:pt x="675" y="892"/>
                  </a:lnTo>
                  <a:lnTo>
                    <a:pt x="628" y="864"/>
                  </a:lnTo>
                  <a:lnTo>
                    <a:pt x="628" y="864"/>
                  </a:lnTo>
                  <a:lnTo>
                    <a:pt x="597" y="846"/>
                  </a:lnTo>
                  <a:lnTo>
                    <a:pt x="567" y="831"/>
                  </a:lnTo>
                  <a:lnTo>
                    <a:pt x="567" y="831"/>
                  </a:lnTo>
                  <a:lnTo>
                    <a:pt x="604" y="822"/>
                  </a:lnTo>
                  <a:lnTo>
                    <a:pt x="639" y="811"/>
                  </a:lnTo>
                  <a:lnTo>
                    <a:pt x="671" y="798"/>
                  </a:lnTo>
                  <a:lnTo>
                    <a:pt x="702" y="783"/>
                  </a:lnTo>
                  <a:lnTo>
                    <a:pt x="730" y="766"/>
                  </a:lnTo>
                  <a:lnTo>
                    <a:pt x="757" y="748"/>
                  </a:lnTo>
                  <a:lnTo>
                    <a:pt x="780" y="727"/>
                  </a:lnTo>
                  <a:lnTo>
                    <a:pt x="802" y="704"/>
                  </a:lnTo>
                  <a:lnTo>
                    <a:pt x="821" y="681"/>
                  </a:lnTo>
                  <a:lnTo>
                    <a:pt x="838" y="654"/>
                  </a:lnTo>
                  <a:lnTo>
                    <a:pt x="852" y="626"/>
                  </a:lnTo>
                  <a:lnTo>
                    <a:pt x="865" y="598"/>
                  </a:lnTo>
                  <a:lnTo>
                    <a:pt x="873" y="567"/>
                  </a:lnTo>
                  <a:lnTo>
                    <a:pt x="880" y="535"/>
                  </a:lnTo>
                  <a:lnTo>
                    <a:pt x="884" y="501"/>
                  </a:lnTo>
                  <a:lnTo>
                    <a:pt x="886" y="466"/>
                  </a:lnTo>
                  <a:lnTo>
                    <a:pt x="886" y="466"/>
                  </a:lnTo>
                  <a:lnTo>
                    <a:pt x="886" y="442"/>
                  </a:lnTo>
                  <a:lnTo>
                    <a:pt x="883" y="418"/>
                  </a:lnTo>
                  <a:lnTo>
                    <a:pt x="880" y="396"/>
                  </a:lnTo>
                  <a:lnTo>
                    <a:pt x="876" y="373"/>
                  </a:lnTo>
                  <a:lnTo>
                    <a:pt x="872" y="351"/>
                  </a:lnTo>
                  <a:lnTo>
                    <a:pt x="865" y="329"/>
                  </a:lnTo>
                  <a:lnTo>
                    <a:pt x="858" y="308"/>
                  </a:lnTo>
                  <a:lnTo>
                    <a:pt x="851" y="287"/>
                  </a:lnTo>
                  <a:lnTo>
                    <a:pt x="841" y="265"/>
                  </a:lnTo>
                  <a:lnTo>
                    <a:pt x="831" y="246"/>
                  </a:lnTo>
                  <a:lnTo>
                    <a:pt x="820" y="226"/>
                  </a:lnTo>
                  <a:lnTo>
                    <a:pt x="809" y="207"/>
                  </a:lnTo>
                  <a:lnTo>
                    <a:pt x="796" y="188"/>
                  </a:lnTo>
                  <a:lnTo>
                    <a:pt x="783" y="172"/>
                  </a:lnTo>
                  <a:lnTo>
                    <a:pt x="769" y="155"/>
                  </a:lnTo>
                  <a:lnTo>
                    <a:pt x="754" y="138"/>
                  </a:lnTo>
                  <a:lnTo>
                    <a:pt x="738" y="122"/>
                  </a:lnTo>
                  <a:lnTo>
                    <a:pt x="723" y="107"/>
                  </a:lnTo>
                  <a:lnTo>
                    <a:pt x="706" y="94"/>
                  </a:lnTo>
                  <a:lnTo>
                    <a:pt x="688" y="80"/>
                  </a:lnTo>
                  <a:lnTo>
                    <a:pt x="670" y="68"/>
                  </a:lnTo>
                  <a:lnTo>
                    <a:pt x="652" y="57"/>
                  </a:lnTo>
                  <a:lnTo>
                    <a:pt x="632" y="47"/>
                  </a:lnTo>
                  <a:lnTo>
                    <a:pt x="612" y="37"/>
                  </a:lnTo>
                  <a:lnTo>
                    <a:pt x="593" y="29"/>
                  </a:lnTo>
                  <a:lnTo>
                    <a:pt x="573" y="21"/>
                  </a:lnTo>
                  <a:lnTo>
                    <a:pt x="552" y="14"/>
                  </a:lnTo>
                  <a:lnTo>
                    <a:pt x="530" y="9"/>
                  </a:lnTo>
                  <a:lnTo>
                    <a:pt x="509" y="5"/>
                  </a:lnTo>
                  <a:lnTo>
                    <a:pt x="486" y="2"/>
                  </a:lnTo>
                  <a:lnTo>
                    <a:pt x="465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20" y="0"/>
                  </a:lnTo>
                  <a:lnTo>
                    <a:pt x="398" y="2"/>
                  </a:lnTo>
                  <a:lnTo>
                    <a:pt x="377" y="6"/>
                  </a:lnTo>
                  <a:lnTo>
                    <a:pt x="354" y="10"/>
                  </a:lnTo>
                  <a:lnTo>
                    <a:pt x="333" y="16"/>
                  </a:lnTo>
                  <a:lnTo>
                    <a:pt x="312" y="21"/>
                  </a:lnTo>
                  <a:lnTo>
                    <a:pt x="293" y="30"/>
                  </a:lnTo>
                  <a:lnTo>
                    <a:pt x="272" y="40"/>
                  </a:lnTo>
                  <a:lnTo>
                    <a:pt x="253" y="50"/>
                  </a:lnTo>
                  <a:lnTo>
                    <a:pt x="234" y="61"/>
                  </a:lnTo>
                  <a:lnTo>
                    <a:pt x="216" y="73"/>
                  </a:lnTo>
                  <a:lnTo>
                    <a:pt x="197" y="86"/>
                  </a:lnTo>
                  <a:lnTo>
                    <a:pt x="179" y="101"/>
                  </a:lnTo>
                  <a:lnTo>
                    <a:pt x="162" y="117"/>
                  </a:lnTo>
                  <a:lnTo>
                    <a:pt x="147" y="134"/>
                  </a:lnTo>
                  <a:lnTo>
                    <a:pt x="131" y="152"/>
                  </a:lnTo>
                  <a:lnTo>
                    <a:pt x="131" y="152"/>
                  </a:lnTo>
                  <a:lnTo>
                    <a:pt x="117" y="169"/>
                  </a:lnTo>
                  <a:lnTo>
                    <a:pt x="105" y="187"/>
                  </a:lnTo>
                  <a:lnTo>
                    <a:pt x="92" y="205"/>
                  </a:lnTo>
                  <a:lnTo>
                    <a:pt x="81" y="225"/>
                  </a:lnTo>
                  <a:lnTo>
                    <a:pt x="71" y="244"/>
                  </a:lnTo>
                  <a:lnTo>
                    <a:pt x="61" y="264"/>
                  </a:lnTo>
                  <a:lnTo>
                    <a:pt x="52" y="285"/>
                  </a:lnTo>
                  <a:lnTo>
                    <a:pt x="45" y="305"/>
                  </a:lnTo>
                  <a:lnTo>
                    <a:pt x="38" y="326"/>
                  </a:lnTo>
                  <a:lnTo>
                    <a:pt x="31" y="348"/>
                  </a:lnTo>
                  <a:lnTo>
                    <a:pt x="26" y="369"/>
                  </a:lnTo>
                  <a:lnTo>
                    <a:pt x="21" y="392"/>
                  </a:lnTo>
                  <a:lnTo>
                    <a:pt x="18" y="414"/>
                  </a:lnTo>
                  <a:lnTo>
                    <a:pt x="15" y="435"/>
                  </a:lnTo>
                  <a:lnTo>
                    <a:pt x="14" y="458"/>
                  </a:lnTo>
                  <a:lnTo>
                    <a:pt x="14" y="480"/>
                  </a:lnTo>
                  <a:lnTo>
                    <a:pt x="14" y="480"/>
                  </a:lnTo>
                  <a:lnTo>
                    <a:pt x="15" y="515"/>
                  </a:lnTo>
                  <a:lnTo>
                    <a:pt x="18" y="547"/>
                  </a:lnTo>
                  <a:lnTo>
                    <a:pt x="25" y="578"/>
                  </a:lnTo>
                  <a:lnTo>
                    <a:pt x="33" y="608"/>
                  </a:lnTo>
                  <a:lnTo>
                    <a:pt x="43" y="636"/>
                  </a:lnTo>
                  <a:lnTo>
                    <a:pt x="56" y="662"/>
                  </a:lnTo>
                  <a:lnTo>
                    <a:pt x="71" y="686"/>
                  </a:lnTo>
                  <a:lnTo>
                    <a:pt x="89" y="710"/>
                  </a:lnTo>
                  <a:lnTo>
                    <a:pt x="109" y="731"/>
                  </a:lnTo>
                  <a:lnTo>
                    <a:pt x="130" y="751"/>
                  </a:lnTo>
                  <a:lnTo>
                    <a:pt x="154" y="769"/>
                  </a:lnTo>
                  <a:lnTo>
                    <a:pt x="180" y="784"/>
                  </a:lnTo>
                  <a:lnTo>
                    <a:pt x="209" y="798"/>
                  </a:lnTo>
                  <a:lnTo>
                    <a:pt x="238" y="811"/>
                  </a:lnTo>
                  <a:lnTo>
                    <a:pt x="270" y="821"/>
                  </a:lnTo>
                  <a:lnTo>
                    <a:pt x="304" y="829"/>
                  </a:lnTo>
                  <a:lnTo>
                    <a:pt x="304" y="829"/>
                  </a:lnTo>
                  <a:lnTo>
                    <a:pt x="273" y="838"/>
                  </a:lnTo>
                  <a:lnTo>
                    <a:pt x="242" y="850"/>
                  </a:lnTo>
                  <a:lnTo>
                    <a:pt x="211" y="864"/>
                  </a:lnTo>
                  <a:lnTo>
                    <a:pt x="183" y="881"/>
                  </a:lnTo>
                  <a:lnTo>
                    <a:pt x="157" y="899"/>
                  </a:lnTo>
                  <a:lnTo>
                    <a:pt x="130" y="922"/>
                  </a:lnTo>
                  <a:lnTo>
                    <a:pt x="106" y="944"/>
                  </a:lnTo>
                  <a:lnTo>
                    <a:pt x="84" y="971"/>
                  </a:lnTo>
                  <a:lnTo>
                    <a:pt x="84" y="971"/>
                  </a:lnTo>
                  <a:lnTo>
                    <a:pt x="71" y="986"/>
                  </a:lnTo>
                  <a:lnTo>
                    <a:pt x="60" y="1003"/>
                  </a:lnTo>
                  <a:lnTo>
                    <a:pt x="50" y="1021"/>
                  </a:lnTo>
                  <a:lnTo>
                    <a:pt x="40" y="1038"/>
                  </a:lnTo>
                  <a:lnTo>
                    <a:pt x="32" y="1056"/>
                  </a:lnTo>
                  <a:lnTo>
                    <a:pt x="23" y="1075"/>
                  </a:lnTo>
                  <a:lnTo>
                    <a:pt x="18" y="1094"/>
                  </a:lnTo>
                  <a:lnTo>
                    <a:pt x="12" y="1112"/>
                  </a:lnTo>
                  <a:lnTo>
                    <a:pt x="7" y="1132"/>
                  </a:lnTo>
                  <a:lnTo>
                    <a:pt x="4" y="1152"/>
                  </a:lnTo>
                  <a:lnTo>
                    <a:pt x="1" y="1171"/>
                  </a:lnTo>
                  <a:lnTo>
                    <a:pt x="0" y="1191"/>
                  </a:lnTo>
                  <a:lnTo>
                    <a:pt x="0" y="1211"/>
                  </a:lnTo>
                  <a:lnTo>
                    <a:pt x="0" y="1230"/>
                  </a:lnTo>
                  <a:lnTo>
                    <a:pt x="2" y="1250"/>
                  </a:lnTo>
                  <a:lnTo>
                    <a:pt x="5" y="1268"/>
                  </a:lnTo>
                  <a:lnTo>
                    <a:pt x="5" y="1268"/>
                  </a:lnTo>
                  <a:lnTo>
                    <a:pt x="9" y="1289"/>
                  </a:lnTo>
                  <a:lnTo>
                    <a:pt x="15" y="1309"/>
                  </a:lnTo>
                  <a:lnTo>
                    <a:pt x="22" y="1327"/>
                  </a:lnTo>
                  <a:lnTo>
                    <a:pt x="32" y="1345"/>
                  </a:lnTo>
                  <a:lnTo>
                    <a:pt x="42" y="1362"/>
                  </a:lnTo>
                  <a:lnTo>
                    <a:pt x="53" y="1379"/>
                  </a:lnTo>
                  <a:lnTo>
                    <a:pt x="66" y="1394"/>
                  </a:lnTo>
                  <a:lnTo>
                    <a:pt x="80" y="1408"/>
                  </a:lnTo>
                  <a:lnTo>
                    <a:pt x="95" y="1421"/>
                  </a:lnTo>
                  <a:lnTo>
                    <a:pt x="110" y="1434"/>
                  </a:lnTo>
                  <a:lnTo>
                    <a:pt x="129" y="1445"/>
                  </a:lnTo>
                  <a:lnTo>
                    <a:pt x="147" y="1455"/>
                  </a:lnTo>
                  <a:lnTo>
                    <a:pt x="166" y="1463"/>
                  </a:lnTo>
                  <a:lnTo>
                    <a:pt x="188" y="1471"/>
                  </a:lnTo>
                  <a:lnTo>
                    <a:pt x="210" y="1478"/>
                  </a:lnTo>
                  <a:lnTo>
                    <a:pt x="232" y="1484"/>
                  </a:lnTo>
                  <a:lnTo>
                    <a:pt x="231" y="1498"/>
                  </a:lnTo>
                  <a:lnTo>
                    <a:pt x="231" y="1498"/>
                  </a:lnTo>
                  <a:lnTo>
                    <a:pt x="231" y="1502"/>
                  </a:lnTo>
                  <a:lnTo>
                    <a:pt x="232" y="1508"/>
                  </a:lnTo>
                  <a:lnTo>
                    <a:pt x="235" y="1516"/>
                  </a:lnTo>
                  <a:lnTo>
                    <a:pt x="242" y="1525"/>
                  </a:lnTo>
                  <a:lnTo>
                    <a:pt x="246" y="1528"/>
                  </a:lnTo>
                  <a:lnTo>
                    <a:pt x="251" y="1529"/>
                  </a:lnTo>
                  <a:lnTo>
                    <a:pt x="251" y="1529"/>
                  </a:lnTo>
                  <a:lnTo>
                    <a:pt x="272" y="1536"/>
                  </a:lnTo>
                  <a:lnTo>
                    <a:pt x="293" y="1542"/>
                  </a:lnTo>
                  <a:lnTo>
                    <a:pt x="315" y="1547"/>
                  </a:lnTo>
                  <a:lnTo>
                    <a:pt x="340" y="1551"/>
                  </a:lnTo>
                  <a:lnTo>
                    <a:pt x="366" y="1554"/>
                  </a:lnTo>
                  <a:lnTo>
                    <a:pt x="392" y="1557"/>
                  </a:lnTo>
                  <a:lnTo>
                    <a:pt x="420" y="1558"/>
                  </a:lnTo>
                  <a:lnTo>
                    <a:pt x="450" y="1558"/>
                  </a:lnTo>
                  <a:lnTo>
                    <a:pt x="450" y="1558"/>
                  </a:lnTo>
                  <a:lnTo>
                    <a:pt x="497" y="1557"/>
                  </a:lnTo>
                  <a:lnTo>
                    <a:pt x="544" y="1554"/>
                  </a:lnTo>
                  <a:lnTo>
                    <a:pt x="587" y="1550"/>
                  </a:lnTo>
                  <a:lnTo>
                    <a:pt x="625" y="1544"/>
                  </a:lnTo>
                  <a:lnTo>
                    <a:pt x="682" y="1536"/>
                  </a:lnTo>
                  <a:lnTo>
                    <a:pt x="706" y="1530"/>
                  </a:lnTo>
                  <a:lnTo>
                    <a:pt x="706" y="1530"/>
                  </a:lnTo>
                  <a:lnTo>
                    <a:pt x="712" y="1529"/>
                  </a:lnTo>
                  <a:lnTo>
                    <a:pt x="717" y="1526"/>
                  </a:lnTo>
                  <a:lnTo>
                    <a:pt x="722" y="1522"/>
                  </a:lnTo>
                  <a:lnTo>
                    <a:pt x="726" y="1518"/>
                  </a:lnTo>
                  <a:lnTo>
                    <a:pt x="729" y="1513"/>
                  </a:lnTo>
                  <a:lnTo>
                    <a:pt x="730" y="1508"/>
                  </a:lnTo>
                  <a:lnTo>
                    <a:pt x="730" y="1502"/>
                  </a:lnTo>
                  <a:lnTo>
                    <a:pt x="730" y="1497"/>
                  </a:lnTo>
                  <a:lnTo>
                    <a:pt x="730" y="1497"/>
                  </a:lnTo>
                  <a:lnTo>
                    <a:pt x="716" y="1384"/>
                  </a:lnTo>
                  <a:lnTo>
                    <a:pt x="701" y="1277"/>
                  </a:lnTo>
                  <a:lnTo>
                    <a:pt x="684" y="1159"/>
                  </a:lnTo>
                  <a:lnTo>
                    <a:pt x="684" y="1159"/>
                  </a:lnTo>
                  <a:lnTo>
                    <a:pt x="716" y="1166"/>
                  </a:lnTo>
                  <a:lnTo>
                    <a:pt x="750" y="1173"/>
                  </a:lnTo>
                  <a:lnTo>
                    <a:pt x="783" y="1176"/>
                  </a:lnTo>
                  <a:lnTo>
                    <a:pt x="799" y="1177"/>
                  </a:lnTo>
                  <a:lnTo>
                    <a:pt x="816" y="1177"/>
                  </a:lnTo>
                  <a:lnTo>
                    <a:pt x="816" y="1177"/>
                  </a:lnTo>
                  <a:lnTo>
                    <a:pt x="848" y="1174"/>
                  </a:lnTo>
                  <a:lnTo>
                    <a:pt x="877" y="1169"/>
                  </a:lnTo>
                  <a:lnTo>
                    <a:pt x="905" y="1162"/>
                  </a:lnTo>
                  <a:lnTo>
                    <a:pt x="932" y="1153"/>
                  </a:lnTo>
                  <a:lnTo>
                    <a:pt x="957" y="1143"/>
                  </a:lnTo>
                  <a:lnTo>
                    <a:pt x="980" y="1131"/>
                  </a:lnTo>
                  <a:lnTo>
                    <a:pt x="1001" y="1118"/>
                  </a:lnTo>
                  <a:lnTo>
                    <a:pt x="1022" y="1104"/>
                  </a:lnTo>
                  <a:lnTo>
                    <a:pt x="1040" y="1090"/>
                  </a:lnTo>
                  <a:lnTo>
                    <a:pt x="1057" y="1075"/>
                  </a:lnTo>
                  <a:lnTo>
                    <a:pt x="1072" y="1058"/>
                  </a:lnTo>
                  <a:lnTo>
                    <a:pt x="1086" y="1042"/>
                  </a:lnTo>
                  <a:lnTo>
                    <a:pt x="1099" y="1026"/>
                  </a:lnTo>
                  <a:lnTo>
                    <a:pt x="1110" y="1010"/>
                  </a:lnTo>
                  <a:lnTo>
                    <a:pt x="1130" y="979"/>
                  </a:lnTo>
                  <a:lnTo>
                    <a:pt x="1130" y="979"/>
                  </a:lnTo>
                  <a:lnTo>
                    <a:pt x="1146" y="981"/>
                  </a:lnTo>
                  <a:lnTo>
                    <a:pt x="1163" y="982"/>
                  </a:lnTo>
                  <a:lnTo>
                    <a:pt x="1163" y="982"/>
                  </a:lnTo>
                  <a:lnTo>
                    <a:pt x="1184" y="981"/>
                  </a:lnTo>
                  <a:lnTo>
                    <a:pt x="1205" y="979"/>
                  </a:lnTo>
                  <a:lnTo>
                    <a:pt x="1225" y="975"/>
                  </a:lnTo>
                  <a:lnTo>
                    <a:pt x="1244" y="969"/>
                  </a:lnTo>
                  <a:lnTo>
                    <a:pt x="1263" y="962"/>
                  </a:lnTo>
                  <a:lnTo>
                    <a:pt x="1280" y="954"/>
                  </a:lnTo>
                  <a:lnTo>
                    <a:pt x="1296" y="946"/>
                  </a:lnTo>
                  <a:lnTo>
                    <a:pt x="1310" y="936"/>
                  </a:lnTo>
                  <a:lnTo>
                    <a:pt x="1324" y="923"/>
                  </a:lnTo>
                  <a:lnTo>
                    <a:pt x="1337" y="912"/>
                  </a:lnTo>
                  <a:lnTo>
                    <a:pt x="1347" y="898"/>
                  </a:lnTo>
                  <a:lnTo>
                    <a:pt x="1355" y="884"/>
                  </a:lnTo>
                  <a:lnTo>
                    <a:pt x="1362" y="870"/>
                  </a:lnTo>
                  <a:lnTo>
                    <a:pt x="1368" y="854"/>
                  </a:lnTo>
                  <a:lnTo>
                    <a:pt x="1371" y="839"/>
                  </a:lnTo>
                  <a:lnTo>
                    <a:pt x="1372" y="822"/>
                  </a:lnTo>
                  <a:lnTo>
                    <a:pt x="1372" y="822"/>
                  </a:lnTo>
                  <a:lnTo>
                    <a:pt x="1371" y="807"/>
                  </a:lnTo>
                  <a:lnTo>
                    <a:pt x="1368" y="790"/>
                  </a:lnTo>
                  <a:lnTo>
                    <a:pt x="1362" y="775"/>
                  </a:lnTo>
                  <a:lnTo>
                    <a:pt x="1355" y="760"/>
                  </a:lnTo>
                  <a:lnTo>
                    <a:pt x="1347" y="746"/>
                  </a:lnTo>
                  <a:lnTo>
                    <a:pt x="1337" y="734"/>
                  </a:lnTo>
                  <a:lnTo>
                    <a:pt x="1324" y="721"/>
                  </a:lnTo>
                  <a:lnTo>
                    <a:pt x="1310" y="710"/>
                  </a:lnTo>
                  <a:lnTo>
                    <a:pt x="1296" y="699"/>
                  </a:lnTo>
                  <a:lnTo>
                    <a:pt x="1280" y="690"/>
                  </a:lnTo>
                  <a:lnTo>
                    <a:pt x="1263" y="682"/>
                  </a:lnTo>
                  <a:lnTo>
                    <a:pt x="1244" y="675"/>
                  </a:lnTo>
                  <a:lnTo>
                    <a:pt x="1225" y="671"/>
                  </a:lnTo>
                  <a:lnTo>
                    <a:pt x="1205" y="667"/>
                  </a:lnTo>
                  <a:lnTo>
                    <a:pt x="1184" y="664"/>
                  </a:lnTo>
                  <a:lnTo>
                    <a:pt x="1163" y="664"/>
                  </a:lnTo>
                  <a:lnTo>
                    <a:pt x="1163" y="664"/>
                  </a:lnTo>
                  <a:close/>
                  <a:moveTo>
                    <a:pt x="405" y="780"/>
                  </a:moveTo>
                  <a:lnTo>
                    <a:pt x="405" y="780"/>
                  </a:lnTo>
                  <a:lnTo>
                    <a:pt x="381" y="779"/>
                  </a:lnTo>
                  <a:lnTo>
                    <a:pt x="356" y="776"/>
                  </a:lnTo>
                  <a:lnTo>
                    <a:pt x="329" y="772"/>
                  </a:lnTo>
                  <a:lnTo>
                    <a:pt x="301" y="765"/>
                  </a:lnTo>
                  <a:lnTo>
                    <a:pt x="273" y="758"/>
                  </a:lnTo>
                  <a:lnTo>
                    <a:pt x="246" y="748"/>
                  </a:lnTo>
                  <a:lnTo>
                    <a:pt x="220" y="735"/>
                  </a:lnTo>
                  <a:lnTo>
                    <a:pt x="193" y="720"/>
                  </a:lnTo>
                  <a:lnTo>
                    <a:pt x="180" y="711"/>
                  </a:lnTo>
                  <a:lnTo>
                    <a:pt x="169" y="703"/>
                  </a:lnTo>
                  <a:lnTo>
                    <a:pt x="158" y="692"/>
                  </a:lnTo>
                  <a:lnTo>
                    <a:pt x="147" y="682"/>
                  </a:lnTo>
                  <a:lnTo>
                    <a:pt x="136" y="669"/>
                  </a:lnTo>
                  <a:lnTo>
                    <a:pt x="126" y="658"/>
                  </a:lnTo>
                  <a:lnTo>
                    <a:pt x="117" y="644"/>
                  </a:lnTo>
                  <a:lnTo>
                    <a:pt x="109" y="630"/>
                  </a:lnTo>
                  <a:lnTo>
                    <a:pt x="102" y="615"/>
                  </a:lnTo>
                  <a:lnTo>
                    <a:pt x="95" y="599"/>
                  </a:lnTo>
                  <a:lnTo>
                    <a:pt x="88" y="581"/>
                  </a:lnTo>
                  <a:lnTo>
                    <a:pt x="84" y="564"/>
                  </a:lnTo>
                  <a:lnTo>
                    <a:pt x="80" y="545"/>
                  </a:lnTo>
                  <a:lnTo>
                    <a:pt x="77" y="523"/>
                  </a:lnTo>
                  <a:lnTo>
                    <a:pt x="75" y="502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5" y="462"/>
                  </a:lnTo>
                  <a:lnTo>
                    <a:pt x="77" y="442"/>
                  </a:lnTo>
                  <a:lnTo>
                    <a:pt x="81" y="404"/>
                  </a:lnTo>
                  <a:lnTo>
                    <a:pt x="89" y="366"/>
                  </a:lnTo>
                  <a:lnTo>
                    <a:pt x="101" y="330"/>
                  </a:lnTo>
                  <a:lnTo>
                    <a:pt x="116" y="294"/>
                  </a:lnTo>
                  <a:lnTo>
                    <a:pt x="133" y="258"/>
                  </a:lnTo>
                  <a:lnTo>
                    <a:pt x="152" y="226"/>
                  </a:lnTo>
                  <a:lnTo>
                    <a:pt x="164" y="209"/>
                  </a:lnTo>
                  <a:lnTo>
                    <a:pt x="176" y="195"/>
                  </a:lnTo>
                  <a:lnTo>
                    <a:pt x="189" y="180"/>
                  </a:lnTo>
                  <a:lnTo>
                    <a:pt x="202" y="166"/>
                  </a:lnTo>
                  <a:lnTo>
                    <a:pt x="216" y="153"/>
                  </a:lnTo>
                  <a:lnTo>
                    <a:pt x="230" y="141"/>
                  </a:lnTo>
                  <a:lnTo>
                    <a:pt x="244" y="128"/>
                  </a:lnTo>
                  <a:lnTo>
                    <a:pt x="259" y="117"/>
                  </a:lnTo>
                  <a:lnTo>
                    <a:pt x="276" y="107"/>
                  </a:lnTo>
                  <a:lnTo>
                    <a:pt x="293" y="99"/>
                  </a:lnTo>
                  <a:lnTo>
                    <a:pt x="309" y="90"/>
                  </a:lnTo>
                  <a:lnTo>
                    <a:pt x="326" y="82"/>
                  </a:lnTo>
                  <a:lnTo>
                    <a:pt x="345" y="76"/>
                  </a:lnTo>
                  <a:lnTo>
                    <a:pt x="363" y="71"/>
                  </a:lnTo>
                  <a:lnTo>
                    <a:pt x="382" y="66"/>
                  </a:lnTo>
                  <a:lnTo>
                    <a:pt x="402" y="64"/>
                  </a:lnTo>
                  <a:lnTo>
                    <a:pt x="422" y="62"/>
                  </a:lnTo>
                  <a:lnTo>
                    <a:pt x="443" y="61"/>
                  </a:lnTo>
                  <a:lnTo>
                    <a:pt x="443" y="61"/>
                  </a:lnTo>
                  <a:lnTo>
                    <a:pt x="464" y="62"/>
                  </a:lnTo>
                  <a:lnTo>
                    <a:pt x="485" y="64"/>
                  </a:lnTo>
                  <a:lnTo>
                    <a:pt x="504" y="66"/>
                  </a:lnTo>
                  <a:lnTo>
                    <a:pt x="524" y="71"/>
                  </a:lnTo>
                  <a:lnTo>
                    <a:pt x="544" y="75"/>
                  </a:lnTo>
                  <a:lnTo>
                    <a:pt x="562" y="82"/>
                  </a:lnTo>
                  <a:lnTo>
                    <a:pt x="580" y="89"/>
                  </a:lnTo>
                  <a:lnTo>
                    <a:pt x="598" y="97"/>
                  </a:lnTo>
                  <a:lnTo>
                    <a:pt x="615" y="106"/>
                  </a:lnTo>
                  <a:lnTo>
                    <a:pt x="632" y="115"/>
                  </a:lnTo>
                  <a:lnTo>
                    <a:pt x="649" y="127"/>
                  </a:lnTo>
                  <a:lnTo>
                    <a:pt x="664" y="138"/>
                  </a:lnTo>
                  <a:lnTo>
                    <a:pt x="678" y="149"/>
                  </a:lnTo>
                  <a:lnTo>
                    <a:pt x="692" y="162"/>
                  </a:lnTo>
                  <a:lnTo>
                    <a:pt x="706" y="176"/>
                  </a:lnTo>
                  <a:lnTo>
                    <a:pt x="719" y="190"/>
                  </a:lnTo>
                  <a:lnTo>
                    <a:pt x="731" y="205"/>
                  </a:lnTo>
                  <a:lnTo>
                    <a:pt x="743" y="219"/>
                  </a:lnTo>
                  <a:lnTo>
                    <a:pt x="754" y="236"/>
                  </a:lnTo>
                  <a:lnTo>
                    <a:pt x="764" y="251"/>
                  </a:lnTo>
                  <a:lnTo>
                    <a:pt x="782" y="285"/>
                  </a:lnTo>
                  <a:lnTo>
                    <a:pt x="797" y="320"/>
                  </a:lnTo>
                  <a:lnTo>
                    <a:pt x="809" y="355"/>
                  </a:lnTo>
                  <a:lnTo>
                    <a:pt x="817" y="392"/>
                  </a:lnTo>
                  <a:lnTo>
                    <a:pt x="821" y="410"/>
                  </a:lnTo>
                  <a:lnTo>
                    <a:pt x="823" y="428"/>
                  </a:lnTo>
                  <a:lnTo>
                    <a:pt x="824" y="448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3" y="497"/>
                  </a:lnTo>
                  <a:lnTo>
                    <a:pt x="820" y="526"/>
                  </a:lnTo>
                  <a:lnTo>
                    <a:pt x="813" y="554"/>
                  </a:lnTo>
                  <a:lnTo>
                    <a:pt x="804" y="581"/>
                  </a:lnTo>
                  <a:lnTo>
                    <a:pt x="793" y="606"/>
                  </a:lnTo>
                  <a:lnTo>
                    <a:pt x="779" y="630"/>
                  </a:lnTo>
                  <a:lnTo>
                    <a:pt x="764" y="653"/>
                  </a:lnTo>
                  <a:lnTo>
                    <a:pt x="745" y="674"/>
                  </a:lnTo>
                  <a:lnTo>
                    <a:pt x="726" y="692"/>
                  </a:lnTo>
                  <a:lnTo>
                    <a:pt x="703" y="710"/>
                  </a:lnTo>
                  <a:lnTo>
                    <a:pt x="678" y="725"/>
                  </a:lnTo>
                  <a:lnTo>
                    <a:pt x="652" y="739"/>
                  </a:lnTo>
                  <a:lnTo>
                    <a:pt x="623" y="752"/>
                  </a:lnTo>
                  <a:lnTo>
                    <a:pt x="593" y="762"/>
                  </a:lnTo>
                  <a:lnTo>
                    <a:pt x="560" y="769"/>
                  </a:lnTo>
                  <a:lnTo>
                    <a:pt x="527" y="776"/>
                  </a:lnTo>
                  <a:lnTo>
                    <a:pt x="527" y="776"/>
                  </a:lnTo>
                  <a:lnTo>
                    <a:pt x="521" y="777"/>
                  </a:lnTo>
                  <a:lnTo>
                    <a:pt x="516" y="779"/>
                  </a:lnTo>
                  <a:lnTo>
                    <a:pt x="511" y="783"/>
                  </a:lnTo>
                  <a:lnTo>
                    <a:pt x="507" y="787"/>
                  </a:lnTo>
                  <a:lnTo>
                    <a:pt x="504" y="791"/>
                  </a:lnTo>
                  <a:lnTo>
                    <a:pt x="502" y="796"/>
                  </a:lnTo>
                  <a:lnTo>
                    <a:pt x="500" y="801"/>
                  </a:lnTo>
                  <a:lnTo>
                    <a:pt x="500" y="808"/>
                  </a:lnTo>
                  <a:lnTo>
                    <a:pt x="503" y="846"/>
                  </a:lnTo>
                  <a:lnTo>
                    <a:pt x="503" y="846"/>
                  </a:lnTo>
                  <a:lnTo>
                    <a:pt x="503" y="852"/>
                  </a:lnTo>
                  <a:lnTo>
                    <a:pt x="506" y="857"/>
                  </a:lnTo>
                  <a:lnTo>
                    <a:pt x="509" y="863"/>
                  </a:lnTo>
                  <a:lnTo>
                    <a:pt x="513" y="867"/>
                  </a:lnTo>
                  <a:lnTo>
                    <a:pt x="513" y="867"/>
                  </a:lnTo>
                  <a:lnTo>
                    <a:pt x="523" y="875"/>
                  </a:lnTo>
                  <a:lnTo>
                    <a:pt x="523" y="875"/>
                  </a:lnTo>
                  <a:lnTo>
                    <a:pt x="530" y="880"/>
                  </a:lnTo>
                  <a:lnTo>
                    <a:pt x="530" y="880"/>
                  </a:lnTo>
                  <a:lnTo>
                    <a:pt x="562" y="896"/>
                  </a:lnTo>
                  <a:lnTo>
                    <a:pt x="597" y="918"/>
                  </a:lnTo>
                  <a:lnTo>
                    <a:pt x="597" y="918"/>
                  </a:lnTo>
                  <a:lnTo>
                    <a:pt x="649" y="948"/>
                  </a:lnTo>
                  <a:lnTo>
                    <a:pt x="677" y="962"/>
                  </a:lnTo>
                  <a:lnTo>
                    <a:pt x="705" y="975"/>
                  </a:lnTo>
                  <a:lnTo>
                    <a:pt x="734" y="986"/>
                  </a:lnTo>
                  <a:lnTo>
                    <a:pt x="765" y="995"/>
                  </a:lnTo>
                  <a:lnTo>
                    <a:pt x="780" y="997"/>
                  </a:lnTo>
                  <a:lnTo>
                    <a:pt x="796" y="999"/>
                  </a:lnTo>
                  <a:lnTo>
                    <a:pt x="811" y="1000"/>
                  </a:lnTo>
                  <a:lnTo>
                    <a:pt x="827" y="1000"/>
                  </a:lnTo>
                  <a:lnTo>
                    <a:pt x="827" y="1000"/>
                  </a:lnTo>
                  <a:lnTo>
                    <a:pt x="851" y="999"/>
                  </a:lnTo>
                  <a:lnTo>
                    <a:pt x="870" y="993"/>
                  </a:lnTo>
                  <a:lnTo>
                    <a:pt x="890" y="986"/>
                  </a:lnTo>
                  <a:lnTo>
                    <a:pt x="908" y="976"/>
                  </a:lnTo>
                  <a:lnTo>
                    <a:pt x="923" y="967"/>
                  </a:lnTo>
                  <a:lnTo>
                    <a:pt x="937" y="954"/>
                  </a:lnTo>
                  <a:lnTo>
                    <a:pt x="951" y="940"/>
                  </a:lnTo>
                  <a:lnTo>
                    <a:pt x="963" y="925"/>
                  </a:lnTo>
                  <a:lnTo>
                    <a:pt x="974" y="909"/>
                  </a:lnTo>
                  <a:lnTo>
                    <a:pt x="984" y="894"/>
                  </a:lnTo>
                  <a:lnTo>
                    <a:pt x="992" y="878"/>
                  </a:lnTo>
                  <a:lnTo>
                    <a:pt x="999" y="863"/>
                  </a:lnTo>
                  <a:lnTo>
                    <a:pt x="1010" y="835"/>
                  </a:lnTo>
                  <a:lnTo>
                    <a:pt x="1017" y="810"/>
                  </a:lnTo>
                  <a:lnTo>
                    <a:pt x="1017" y="810"/>
                  </a:lnTo>
                  <a:lnTo>
                    <a:pt x="1017" y="808"/>
                  </a:lnTo>
                  <a:lnTo>
                    <a:pt x="1017" y="808"/>
                  </a:lnTo>
                  <a:lnTo>
                    <a:pt x="1020" y="803"/>
                  </a:lnTo>
                  <a:lnTo>
                    <a:pt x="1020" y="803"/>
                  </a:lnTo>
                  <a:lnTo>
                    <a:pt x="1020" y="801"/>
                  </a:lnTo>
                  <a:lnTo>
                    <a:pt x="1020" y="801"/>
                  </a:lnTo>
                  <a:lnTo>
                    <a:pt x="1022" y="797"/>
                  </a:lnTo>
                  <a:lnTo>
                    <a:pt x="1022" y="797"/>
                  </a:lnTo>
                  <a:lnTo>
                    <a:pt x="1024" y="791"/>
                  </a:lnTo>
                  <a:lnTo>
                    <a:pt x="1024" y="791"/>
                  </a:lnTo>
                  <a:lnTo>
                    <a:pt x="1029" y="784"/>
                  </a:lnTo>
                  <a:lnTo>
                    <a:pt x="1033" y="777"/>
                  </a:lnTo>
                  <a:lnTo>
                    <a:pt x="1045" y="765"/>
                  </a:lnTo>
                  <a:lnTo>
                    <a:pt x="1061" y="752"/>
                  </a:lnTo>
                  <a:lnTo>
                    <a:pt x="1078" y="742"/>
                  </a:lnTo>
                  <a:lnTo>
                    <a:pt x="1097" y="735"/>
                  </a:lnTo>
                  <a:lnTo>
                    <a:pt x="1118" y="730"/>
                  </a:lnTo>
                  <a:lnTo>
                    <a:pt x="1141" y="725"/>
                  </a:lnTo>
                  <a:lnTo>
                    <a:pt x="1163" y="724"/>
                  </a:lnTo>
                  <a:lnTo>
                    <a:pt x="1163" y="724"/>
                  </a:lnTo>
                  <a:lnTo>
                    <a:pt x="1179" y="724"/>
                  </a:lnTo>
                  <a:lnTo>
                    <a:pt x="1193" y="727"/>
                  </a:lnTo>
                  <a:lnTo>
                    <a:pt x="1207" y="728"/>
                  </a:lnTo>
                  <a:lnTo>
                    <a:pt x="1221" y="732"/>
                  </a:lnTo>
                  <a:lnTo>
                    <a:pt x="1233" y="737"/>
                  </a:lnTo>
                  <a:lnTo>
                    <a:pt x="1246" y="741"/>
                  </a:lnTo>
                  <a:lnTo>
                    <a:pt x="1257" y="746"/>
                  </a:lnTo>
                  <a:lnTo>
                    <a:pt x="1267" y="753"/>
                  </a:lnTo>
                  <a:lnTo>
                    <a:pt x="1277" y="760"/>
                  </a:lnTo>
                  <a:lnTo>
                    <a:pt x="1285" y="767"/>
                  </a:lnTo>
                  <a:lnTo>
                    <a:pt x="1292" y="776"/>
                  </a:lnTo>
                  <a:lnTo>
                    <a:pt x="1299" y="784"/>
                  </a:lnTo>
                  <a:lnTo>
                    <a:pt x="1305" y="794"/>
                  </a:lnTo>
                  <a:lnTo>
                    <a:pt x="1308" y="803"/>
                  </a:lnTo>
                  <a:lnTo>
                    <a:pt x="1310" y="812"/>
                  </a:lnTo>
                  <a:lnTo>
                    <a:pt x="1310" y="822"/>
                  </a:lnTo>
                  <a:lnTo>
                    <a:pt x="1310" y="822"/>
                  </a:lnTo>
                  <a:lnTo>
                    <a:pt x="1310" y="832"/>
                  </a:lnTo>
                  <a:lnTo>
                    <a:pt x="1308" y="842"/>
                  </a:lnTo>
                  <a:lnTo>
                    <a:pt x="1305" y="852"/>
                  </a:lnTo>
                  <a:lnTo>
                    <a:pt x="1299" y="860"/>
                  </a:lnTo>
                  <a:lnTo>
                    <a:pt x="1292" y="868"/>
                  </a:lnTo>
                  <a:lnTo>
                    <a:pt x="1285" y="877"/>
                  </a:lnTo>
                  <a:lnTo>
                    <a:pt x="1277" y="884"/>
                  </a:lnTo>
                  <a:lnTo>
                    <a:pt x="1267" y="891"/>
                  </a:lnTo>
                  <a:lnTo>
                    <a:pt x="1257" y="898"/>
                  </a:lnTo>
                  <a:lnTo>
                    <a:pt x="1246" y="904"/>
                  </a:lnTo>
                  <a:lnTo>
                    <a:pt x="1233" y="909"/>
                  </a:lnTo>
                  <a:lnTo>
                    <a:pt x="1221" y="913"/>
                  </a:lnTo>
                  <a:lnTo>
                    <a:pt x="1207" y="916"/>
                  </a:lnTo>
                  <a:lnTo>
                    <a:pt x="1193" y="919"/>
                  </a:lnTo>
                  <a:lnTo>
                    <a:pt x="1179" y="920"/>
                  </a:lnTo>
                  <a:lnTo>
                    <a:pt x="1163" y="920"/>
                  </a:lnTo>
                  <a:lnTo>
                    <a:pt x="1163" y="920"/>
                  </a:lnTo>
                  <a:lnTo>
                    <a:pt x="1141" y="919"/>
                  </a:lnTo>
                  <a:lnTo>
                    <a:pt x="1120" y="916"/>
                  </a:lnTo>
                  <a:lnTo>
                    <a:pt x="1120" y="916"/>
                  </a:lnTo>
                  <a:lnTo>
                    <a:pt x="1114" y="915"/>
                  </a:lnTo>
                  <a:lnTo>
                    <a:pt x="1110" y="916"/>
                  </a:lnTo>
                  <a:lnTo>
                    <a:pt x="1100" y="918"/>
                  </a:lnTo>
                  <a:lnTo>
                    <a:pt x="1092" y="923"/>
                  </a:lnTo>
                  <a:lnTo>
                    <a:pt x="1089" y="927"/>
                  </a:lnTo>
                  <a:lnTo>
                    <a:pt x="1086" y="932"/>
                  </a:lnTo>
                  <a:lnTo>
                    <a:pt x="1086" y="932"/>
                  </a:lnTo>
                  <a:lnTo>
                    <a:pt x="1071" y="958"/>
                  </a:lnTo>
                  <a:lnTo>
                    <a:pt x="1062" y="972"/>
                  </a:lnTo>
                  <a:lnTo>
                    <a:pt x="1051" y="988"/>
                  </a:lnTo>
                  <a:lnTo>
                    <a:pt x="1040" y="1002"/>
                  </a:lnTo>
                  <a:lnTo>
                    <a:pt x="1027" y="1017"/>
                  </a:lnTo>
                  <a:lnTo>
                    <a:pt x="1012" y="1031"/>
                  </a:lnTo>
                  <a:lnTo>
                    <a:pt x="996" y="1045"/>
                  </a:lnTo>
                  <a:lnTo>
                    <a:pt x="980" y="1059"/>
                  </a:lnTo>
                  <a:lnTo>
                    <a:pt x="960" y="1072"/>
                  </a:lnTo>
                  <a:lnTo>
                    <a:pt x="940" y="1083"/>
                  </a:lnTo>
                  <a:lnTo>
                    <a:pt x="918" y="1093"/>
                  </a:lnTo>
                  <a:lnTo>
                    <a:pt x="894" y="1101"/>
                  </a:lnTo>
                  <a:lnTo>
                    <a:pt x="869" y="1108"/>
                  </a:lnTo>
                  <a:lnTo>
                    <a:pt x="842" y="1112"/>
                  </a:lnTo>
                  <a:lnTo>
                    <a:pt x="813" y="1115"/>
                  </a:lnTo>
                  <a:lnTo>
                    <a:pt x="813" y="1115"/>
                  </a:lnTo>
                  <a:lnTo>
                    <a:pt x="804" y="1115"/>
                  </a:lnTo>
                  <a:lnTo>
                    <a:pt x="804" y="1115"/>
                  </a:lnTo>
                  <a:lnTo>
                    <a:pt x="789" y="1115"/>
                  </a:lnTo>
                  <a:lnTo>
                    <a:pt x="772" y="1114"/>
                  </a:lnTo>
                  <a:lnTo>
                    <a:pt x="737" y="1108"/>
                  </a:lnTo>
                  <a:lnTo>
                    <a:pt x="698" y="1098"/>
                  </a:lnTo>
                  <a:lnTo>
                    <a:pt x="656" y="1086"/>
                  </a:lnTo>
                  <a:lnTo>
                    <a:pt x="656" y="1086"/>
                  </a:lnTo>
                  <a:lnTo>
                    <a:pt x="647" y="1084"/>
                  </a:lnTo>
                  <a:lnTo>
                    <a:pt x="640" y="1084"/>
                  </a:lnTo>
                  <a:lnTo>
                    <a:pt x="633" y="1087"/>
                  </a:lnTo>
                  <a:lnTo>
                    <a:pt x="626" y="1091"/>
                  </a:lnTo>
                  <a:lnTo>
                    <a:pt x="626" y="1091"/>
                  </a:lnTo>
                  <a:lnTo>
                    <a:pt x="621" y="1097"/>
                  </a:lnTo>
                  <a:lnTo>
                    <a:pt x="618" y="1104"/>
                  </a:lnTo>
                  <a:lnTo>
                    <a:pt x="615" y="1111"/>
                  </a:lnTo>
                  <a:lnTo>
                    <a:pt x="615" y="1119"/>
                  </a:lnTo>
                  <a:lnTo>
                    <a:pt x="615" y="1119"/>
                  </a:lnTo>
                  <a:lnTo>
                    <a:pt x="630" y="1220"/>
                  </a:lnTo>
                  <a:lnTo>
                    <a:pt x="645" y="1321"/>
                  </a:lnTo>
                  <a:lnTo>
                    <a:pt x="666" y="1477"/>
                  </a:lnTo>
                  <a:lnTo>
                    <a:pt x="666" y="1477"/>
                  </a:lnTo>
                  <a:lnTo>
                    <a:pt x="626" y="1483"/>
                  </a:lnTo>
                  <a:lnTo>
                    <a:pt x="576" y="1490"/>
                  </a:lnTo>
                  <a:lnTo>
                    <a:pt x="514" y="1495"/>
                  </a:lnTo>
                  <a:lnTo>
                    <a:pt x="482" y="1497"/>
                  </a:lnTo>
                  <a:lnTo>
                    <a:pt x="450" y="1498"/>
                  </a:lnTo>
                  <a:lnTo>
                    <a:pt x="450" y="1498"/>
                  </a:lnTo>
                  <a:lnTo>
                    <a:pt x="405" y="1497"/>
                  </a:lnTo>
                  <a:lnTo>
                    <a:pt x="364" y="1492"/>
                  </a:lnTo>
                  <a:lnTo>
                    <a:pt x="328" y="1487"/>
                  </a:lnTo>
                  <a:lnTo>
                    <a:pt x="294" y="1480"/>
                  </a:lnTo>
                  <a:lnTo>
                    <a:pt x="297" y="1462"/>
                  </a:lnTo>
                  <a:lnTo>
                    <a:pt x="297" y="1462"/>
                  </a:lnTo>
                  <a:lnTo>
                    <a:pt x="297" y="1456"/>
                  </a:lnTo>
                  <a:lnTo>
                    <a:pt x="295" y="1450"/>
                  </a:lnTo>
                  <a:lnTo>
                    <a:pt x="293" y="1445"/>
                  </a:lnTo>
                  <a:lnTo>
                    <a:pt x="290" y="1439"/>
                  </a:lnTo>
                  <a:lnTo>
                    <a:pt x="286" y="1435"/>
                  </a:lnTo>
                  <a:lnTo>
                    <a:pt x="281" y="1432"/>
                  </a:lnTo>
                  <a:lnTo>
                    <a:pt x="276" y="1429"/>
                  </a:lnTo>
                  <a:lnTo>
                    <a:pt x="270" y="1428"/>
                  </a:lnTo>
                  <a:lnTo>
                    <a:pt x="270" y="1428"/>
                  </a:lnTo>
                  <a:lnTo>
                    <a:pt x="244" y="1424"/>
                  </a:lnTo>
                  <a:lnTo>
                    <a:pt x="213" y="1415"/>
                  </a:lnTo>
                  <a:lnTo>
                    <a:pt x="197" y="1410"/>
                  </a:lnTo>
                  <a:lnTo>
                    <a:pt x="182" y="1403"/>
                  </a:lnTo>
                  <a:lnTo>
                    <a:pt x="166" y="1396"/>
                  </a:lnTo>
                  <a:lnTo>
                    <a:pt x="151" y="1386"/>
                  </a:lnTo>
                  <a:lnTo>
                    <a:pt x="136" y="1376"/>
                  </a:lnTo>
                  <a:lnTo>
                    <a:pt x="122" y="1365"/>
                  </a:lnTo>
                  <a:lnTo>
                    <a:pt x="109" y="1351"/>
                  </a:lnTo>
                  <a:lnTo>
                    <a:pt x="98" y="1337"/>
                  </a:lnTo>
                  <a:lnTo>
                    <a:pt x="87" y="1320"/>
                  </a:lnTo>
                  <a:lnTo>
                    <a:pt x="78" y="1300"/>
                  </a:lnTo>
                  <a:lnTo>
                    <a:pt x="71" y="1281"/>
                  </a:lnTo>
                  <a:lnTo>
                    <a:pt x="66" y="1258"/>
                  </a:lnTo>
                  <a:lnTo>
                    <a:pt x="66" y="1258"/>
                  </a:lnTo>
                  <a:lnTo>
                    <a:pt x="63" y="1241"/>
                  </a:lnTo>
                  <a:lnTo>
                    <a:pt x="61" y="1226"/>
                  </a:lnTo>
                  <a:lnTo>
                    <a:pt x="61" y="1209"/>
                  </a:lnTo>
                  <a:lnTo>
                    <a:pt x="61" y="1192"/>
                  </a:lnTo>
                  <a:lnTo>
                    <a:pt x="63" y="1177"/>
                  </a:lnTo>
                  <a:lnTo>
                    <a:pt x="64" y="1160"/>
                  </a:lnTo>
                  <a:lnTo>
                    <a:pt x="67" y="1145"/>
                  </a:lnTo>
                  <a:lnTo>
                    <a:pt x="71" y="1128"/>
                  </a:lnTo>
                  <a:lnTo>
                    <a:pt x="75" y="1112"/>
                  </a:lnTo>
                  <a:lnTo>
                    <a:pt x="81" y="1097"/>
                  </a:lnTo>
                  <a:lnTo>
                    <a:pt x="88" y="1082"/>
                  </a:lnTo>
                  <a:lnTo>
                    <a:pt x="95" y="1066"/>
                  </a:lnTo>
                  <a:lnTo>
                    <a:pt x="103" y="1051"/>
                  </a:lnTo>
                  <a:lnTo>
                    <a:pt x="112" y="1037"/>
                  </a:lnTo>
                  <a:lnTo>
                    <a:pt x="122" y="1023"/>
                  </a:lnTo>
                  <a:lnTo>
                    <a:pt x="131" y="1009"/>
                  </a:lnTo>
                  <a:lnTo>
                    <a:pt x="131" y="1009"/>
                  </a:lnTo>
                  <a:lnTo>
                    <a:pt x="144" y="995"/>
                  </a:lnTo>
                  <a:lnTo>
                    <a:pt x="157" y="981"/>
                  </a:lnTo>
                  <a:lnTo>
                    <a:pt x="169" y="968"/>
                  </a:lnTo>
                  <a:lnTo>
                    <a:pt x="183" y="957"/>
                  </a:lnTo>
                  <a:lnTo>
                    <a:pt x="197" y="946"/>
                  </a:lnTo>
                  <a:lnTo>
                    <a:pt x="213" y="934"/>
                  </a:lnTo>
                  <a:lnTo>
                    <a:pt x="227" y="926"/>
                  </a:lnTo>
                  <a:lnTo>
                    <a:pt x="244" y="918"/>
                  </a:lnTo>
                  <a:lnTo>
                    <a:pt x="259" y="909"/>
                  </a:lnTo>
                  <a:lnTo>
                    <a:pt x="276" y="902"/>
                  </a:lnTo>
                  <a:lnTo>
                    <a:pt x="293" y="896"/>
                  </a:lnTo>
                  <a:lnTo>
                    <a:pt x="309" y="891"/>
                  </a:lnTo>
                  <a:lnTo>
                    <a:pt x="328" y="887"/>
                  </a:lnTo>
                  <a:lnTo>
                    <a:pt x="345" y="884"/>
                  </a:lnTo>
                  <a:lnTo>
                    <a:pt x="363" y="881"/>
                  </a:lnTo>
                  <a:lnTo>
                    <a:pt x="381" y="880"/>
                  </a:lnTo>
                  <a:lnTo>
                    <a:pt x="381" y="880"/>
                  </a:lnTo>
                  <a:lnTo>
                    <a:pt x="388" y="880"/>
                  </a:lnTo>
                  <a:lnTo>
                    <a:pt x="391" y="878"/>
                  </a:lnTo>
                  <a:lnTo>
                    <a:pt x="392" y="877"/>
                  </a:lnTo>
                  <a:lnTo>
                    <a:pt x="392" y="877"/>
                  </a:lnTo>
                  <a:lnTo>
                    <a:pt x="399" y="857"/>
                  </a:lnTo>
                  <a:lnTo>
                    <a:pt x="403" y="838"/>
                  </a:lnTo>
                  <a:lnTo>
                    <a:pt x="406" y="822"/>
                  </a:lnTo>
                  <a:lnTo>
                    <a:pt x="408" y="808"/>
                  </a:lnTo>
                  <a:lnTo>
                    <a:pt x="406" y="787"/>
                  </a:lnTo>
                  <a:lnTo>
                    <a:pt x="405" y="780"/>
                  </a:lnTo>
                  <a:lnTo>
                    <a:pt x="405" y="7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2" name="Freeform 179">
              <a:extLst>
                <a:ext uri="{FF2B5EF4-FFF2-40B4-BE49-F238E27FC236}">
                  <a16:creationId xmlns:a16="http://schemas.microsoft.com/office/drawing/2014/main" id="{C2923809-E55D-4CB0-8F0A-6112497E1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3" y="6532563"/>
              <a:ext cx="144463" cy="234950"/>
            </a:xfrm>
            <a:custGeom>
              <a:avLst/>
              <a:gdLst>
                <a:gd name="T0" fmla="*/ 173 w 184"/>
                <a:gd name="T1" fmla="*/ 6 h 298"/>
                <a:gd name="T2" fmla="*/ 159 w 184"/>
                <a:gd name="T3" fmla="*/ 0 h 298"/>
                <a:gd name="T4" fmla="*/ 143 w 184"/>
                <a:gd name="T5" fmla="*/ 3 h 298"/>
                <a:gd name="T6" fmla="*/ 125 w 184"/>
                <a:gd name="T7" fmla="*/ 10 h 298"/>
                <a:gd name="T8" fmla="*/ 94 w 184"/>
                <a:gd name="T9" fmla="*/ 27 h 298"/>
                <a:gd name="T10" fmla="*/ 68 w 184"/>
                <a:gd name="T11" fmla="*/ 45 h 298"/>
                <a:gd name="T12" fmla="*/ 45 w 184"/>
                <a:gd name="T13" fmla="*/ 66 h 298"/>
                <a:gd name="T14" fmla="*/ 27 w 184"/>
                <a:gd name="T15" fmla="*/ 89 h 298"/>
                <a:gd name="T16" fmla="*/ 14 w 184"/>
                <a:gd name="T17" fmla="*/ 113 h 298"/>
                <a:gd name="T18" fmla="*/ 4 w 184"/>
                <a:gd name="T19" fmla="*/ 138 h 298"/>
                <a:gd name="T20" fmla="*/ 0 w 184"/>
                <a:gd name="T21" fmla="*/ 165 h 298"/>
                <a:gd name="T22" fmla="*/ 0 w 184"/>
                <a:gd name="T23" fmla="*/ 179 h 298"/>
                <a:gd name="T24" fmla="*/ 3 w 184"/>
                <a:gd name="T25" fmla="*/ 200 h 298"/>
                <a:gd name="T26" fmla="*/ 9 w 184"/>
                <a:gd name="T27" fmla="*/ 219 h 298"/>
                <a:gd name="T28" fmla="*/ 18 w 184"/>
                <a:gd name="T29" fmla="*/ 237 h 298"/>
                <a:gd name="T30" fmla="*/ 33 w 184"/>
                <a:gd name="T31" fmla="*/ 254 h 298"/>
                <a:gd name="T32" fmla="*/ 51 w 184"/>
                <a:gd name="T33" fmla="*/ 268 h 298"/>
                <a:gd name="T34" fmla="*/ 70 w 184"/>
                <a:gd name="T35" fmla="*/ 280 h 298"/>
                <a:gd name="T36" fmla="*/ 122 w 184"/>
                <a:gd name="T37" fmla="*/ 298 h 298"/>
                <a:gd name="T38" fmla="*/ 129 w 184"/>
                <a:gd name="T39" fmla="*/ 298 h 298"/>
                <a:gd name="T40" fmla="*/ 138 w 184"/>
                <a:gd name="T41" fmla="*/ 296 h 298"/>
                <a:gd name="T42" fmla="*/ 146 w 184"/>
                <a:gd name="T43" fmla="*/ 292 h 298"/>
                <a:gd name="T44" fmla="*/ 156 w 184"/>
                <a:gd name="T45" fmla="*/ 284 h 298"/>
                <a:gd name="T46" fmla="*/ 159 w 184"/>
                <a:gd name="T47" fmla="*/ 271 h 298"/>
                <a:gd name="T48" fmla="*/ 184 w 184"/>
                <a:gd name="T49" fmla="*/ 34 h 298"/>
                <a:gd name="T50" fmla="*/ 184 w 184"/>
                <a:gd name="T51" fmla="*/ 27 h 298"/>
                <a:gd name="T52" fmla="*/ 178 w 184"/>
                <a:gd name="T53" fmla="*/ 12 h 298"/>
                <a:gd name="T54" fmla="*/ 173 w 184"/>
                <a:gd name="T55" fmla="*/ 6 h 298"/>
                <a:gd name="T56" fmla="*/ 103 w 184"/>
                <a:gd name="T57" fmla="*/ 228 h 298"/>
                <a:gd name="T58" fmla="*/ 80 w 184"/>
                <a:gd name="T59" fmla="*/ 214 h 298"/>
                <a:gd name="T60" fmla="*/ 69 w 184"/>
                <a:gd name="T61" fmla="*/ 201 h 298"/>
                <a:gd name="T62" fmla="*/ 62 w 184"/>
                <a:gd name="T63" fmla="*/ 187 h 298"/>
                <a:gd name="T64" fmla="*/ 62 w 184"/>
                <a:gd name="T65" fmla="*/ 177 h 298"/>
                <a:gd name="T66" fmla="*/ 66 w 184"/>
                <a:gd name="T67" fmla="*/ 148 h 298"/>
                <a:gd name="T68" fmla="*/ 77 w 184"/>
                <a:gd name="T69" fmla="*/ 124 h 298"/>
                <a:gd name="T70" fmla="*/ 96 w 184"/>
                <a:gd name="T71" fmla="*/ 103 h 298"/>
                <a:gd name="T72" fmla="*/ 118 w 184"/>
                <a:gd name="T73" fmla="*/ 85 h 298"/>
                <a:gd name="T74" fmla="*/ 103 w 184"/>
                <a:gd name="T75" fmla="*/ 22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298">
                  <a:moveTo>
                    <a:pt x="173" y="6"/>
                  </a:moveTo>
                  <a:lnTo>
                    <a:pt x="173" y="6"/>
                  </a:lnTo>
                  <a:lnTo>
                    <a:pt x="166" y="3"/>
                  </a:lnTo>
                  <a:lnTo>
                    <a:pt x="159" y="0"/>
                  </a:lnTo>
                  <a:lnTo>
                    <a:pt x="150" y="0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25" y="10"/>
                  </a:lnTo>
                  <a:lnTo>
                    <a:pt x="110" y="19"/>
                  </a:lnTo>
                  <a:lnTo>
                    <a:pt x="94" y="27"/>
                  </a:lnTo>
                  <a:lnTo>
                    <a:pt x="82" y="36"/>
                  </a:lnTo>
                  <a:lnTo>
                    <a:pt x="68" y="45"/>
                  </a:lnTo>
                  <a:lnTo>
                    <a:pt x="56" y="55"/>
                  </a:lnTo>
                  <a:lnTo>
                    <a:pt x="45" y="66"/>
                  </a:lnTo>
                  <a:lnTo>
                    <a:pt x="37" y="76"/>
                  </a:lnTo>
                  <a:lnTo>
                    <a:pt x="27" y="89"/>
                  </a:lnTo>
                  <a:lnTo>
                    <a:pt x="20" y="100"/>
                  </a:lnTo>
                  <a:lnTo>
                    <a:pt x="14" y="113"/>
                  </a:lnTo>
                  <a:lnTo>
                    <a:pt x="9" y="125"/>
                  </a:lnTo>
                  <a:lnTo>
                    <a:pt x="4" y="138"/>
                  </a:lnTo>
                  <a:lnTo>
                    <a:pt x="2" y="151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2" y="190"/>
                  </a:lnTo>
                  <a:lnTo>
                    <a:pt x="3" y="200"/>
                  </a:lnTo>
                  <a:lnTo>
                    <a:pt x="6" y="209"/>
                  </a:lnTo>
                  <a:lnTo>
                    <a:pt x="9" y="219"/>
                  </a:lnTo>
                  <a:lnTo>
                    <a:pt x="14" y="229"/>
                  </a:lnTo>
                  <a:lnTo>
                    <a:pt x="18" y="237"/>
                  </a:lnTo>
                  <a:lnTo>
                    <a:pt x="25" y="246"/>
                  </a:lnTo>
                  <a:lnTo>
                    <a:pt x="33" y="254"/>
                  </a:lnTo>
                  <a:lnTo>
                    <a:pt x="41" y="261"/>
                  </a:lnTo>
                  <a:lnTo>
                    <a:pt x="51" y="268"/>
                  </a:lnTo>
                  <a:lnTo>
                    <a:pt x="61" y="274"/>
                  </a:lnTo>
                  <a:lnTo>
                    <a:pt x="70" y="280"/>
                  </a:lnTo>
                  <a:lnTo>
                    <a:pt x="96" y="289"/>
                  </a:lnTo>
                  <a:lnTo>
                    <a:pt x="122" y="298"/>
                  </a:lnTo>
                  <a:lnTo>
                    <a:pt x="122" y="298"/>
                  </a:lnTo>
                  <a:lnTo>
                    <a:pt x="129" y="298"/>
                  </a:lnTo>
                  <a:lnTo>
                    <a:pt x="129" y="298"/>
                  </a:lnTo>
                  <a:lnTo>
                    <a:pt x="138" y="296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52" y="288"/>
                  </a:lnTo>
                  <a:lnTo>
                    <a:pt x="156" y="284"/>
                  </a:lnTo>
                  <a:lnTo>
                    <a:pt x="157" y="277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27"/>
                  </a:lnTo>
                  <a:lnTo>
                    <a:pt x="183" y="19"/>
                  </a:lnTo>
                  <a:lnTo>
                    <a:pt x="178" y="12"/>
                  </a:lnTo>
                  <a:lnTo>
                    <a:pt x="173" y="6"/>
                  </a:lnTo>
                  <a:lnTo>
                    <a:pt x="173" y="6"/>
                  </a:lnTo>
                  <a:close/>
                  <a:moveTo>
                    <a:pt x="103" y="228"/>
                  </a:moveTo>
                  <a:lnTo>
                    <a:pt x="103" y="228"/>
                  </a:lnTo>
                  <a:lnTo>
                    <a:pt x="87" y="219"/>
                  </a:lnTo>
                  <a:lnTo>
                    <a:pt x="80" y="214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65" y="194"/>
                  </a:lnTo>
                  <a:lnTo>
                    <a:pt x="62" y="187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62" y="163"/>
                  </a:lnTo>
                  <a:lnTo>
                    <a:pt x="66" y="148"/>
                  </a:lnTo>
                  <a:lnTo>
                    <a:pt x="70" y="135"/>
                  </a:lnTo>
                  <a:lnTo>
                    <a:pt x="77" y="124"/>
                  </a:lnTo>
                  <a:lnTo>
                    <a:pt x="86" y="113"/>
                  </a:lnTo>
                  <a:lnTo>
                    <a:pt x="96" y="103"/>
                  </a:lnTo>
                  <a:lnTo>
                    <a:pt x="107" y="93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03" y="228"/>
                  </a:lnTo>
                  <a:lnTo>
                    <a:pt x="103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3" name="Freeform 180">
              <a:extLst>
                <a:ext uri="{FF2B5EF4-FFF2-40B4-BE49-F238E27FC236}">
                  <a16:creationId xmlns:a16="http://schemas.microsoft.com/office/drawing/2014/main" id="{735518CC-96DF-4720-B28A-F71E084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984875"/>
              <a:ext cx="76200" cy="123825"/>
            </a:xfrm>
            <a:custGeom>
              <a:avLst/>
              <a:gdLst>
                <a:gd name="T0" fmla="*/ 53 w 97"/>
                <a:gd name="T1" fmla="*/ 156 h 156"/>
                <a:gd name="T2" fmla="*/ 53 w 97"/>
                <a:gd name="T3" fmla="*/ 156 h 156"/>
                <a:gd name="T4" fmla="*/ 63 w 97"/>
                <a:gd name="T5" fmla="*/ 154 h 156"/>
                <a:gd name="T6" fmla="*/ 73 w 97"/>
                <a:gd name="T7" fmla="*/ 150 h 156"/>
                <a:gd name="T8" fmla="*/ 80 w 97"/>
                <a:gd name="T9" fmla="*/ 144 h 156"/>
                <a:gd name="T10" fmla="*/ 86 w 97"/>
                <a:gd name="T11" fmla="*/ 139 h 156"/>
                <a:gd name="T12" fmla="*/ 91 w 97"/>
                <a:gd name="T13" fmla="*/ 132 h 156"/>
                <a:gd name="T14" fmla="*/ 95 w 97"/>
                <a:gd name="T15" fmla="*/ 122 h 156"/>
                <a:gd name="T16" fmla="*/ 97 w 97"/>
                <a:gd name="T17" fmla="*/ 114 h 156"/>
                <a:gd name="T18" fmla="*/ 97 w 97"/>
                <a:gd name="T19" fmla="*/ 104 h 156"/>
                <a:gd name="T20" fmla="*/ 93 w 97"/>
                <a:gd name="T21" fmla="*/ 45 h 156"/>
                <a:gd name="T22" fmla="*/ 93 w 97"/>
                <a:gd name="T23" fmla="*/ 45 h 156"/>
                <a:gd name="T24" fmla="*/ 91 w 97"/>
                <a:gd name="T25" fmla="*/ 35 h 156"/>
                <a:gd name="T26" fmla="*/ 87 w 97"/>
                <a:gd name="T27" fmla="*/ 25 h 156"/>
                <a:gd name="T28" fmla="*/ 83 w 97"/>
                <a:gd name="T29" fmla="*/ 18 h 156"/>
                <a:gd name="T30" fmla="*/ 77 w 97"/>
                <a:gd name="T31" fmla="*/ 11 h 156"/>
                <a:gd name="T32" fmla="*/ 69 w 97"/>
                <a:gd name="T33" fmla="*/ 6 h 156"/>
                <a:gd name="T34" fmla="*/ 62 w 97"/>
                <a:gd name="T35" fmla="*/ 3 h 156"/>
                <a:gd name="T36" fmla="*/ 52 w 97"/>
                <a:gd name="T37" fmla="*/ 0 h 156"/>
                <a:gd name="T38" fmla="*/ 42 w 97"/>
                <a:gd name="T39" fmla="*/ 0 h 156"/>
                <a:gd name="T40" fmla="*/ 42 w 97"/>
                <a:gd name="T41" fmla="*/ 0 h 156"/>
                <a:gd name="T42" fmla="*/ 32 w 97"/>
                <a:gd name="T43" fmla="*/ 1 h 156"/>
                <a:gd name="T44" fmla="*/ 24 w 97"/>
                <a:gd name="T45" fmla="*/ 4 h 156"/>
                <a:gd name="T46" fmla="*/ 17 w 97"/>
                <a:gd name="T47" fmla="*/ 10 h 156"/>
                <a:gd name="T48" fmla="*/ 10 w 97"/>
                <a:gd name="T49" fmla="*/ 17 h 156"/>
                <a:gd name="T50" fmla="*/ 6 w 97"/>
                <a:gd name="T51" fmla="*/ 24 h 156"/>
                <a:gd name="T52" fmla="*/ 2 w 97"/>
                <a:gd name="T53" fmla="*/ 32 h 156"/>
                <a:gd name="T54" fmla="*/ 0 w 97"/>
                <a:gd name="T55" fmla="*/ 42 h 156"/>
                <a:gd name="T56" fmla="*/ 0 w 97"/>
                <a:gd name="T57" fmla="*/ 52 h 156"/>
                <a:gd name="T58" fmla="*/ 4 w 97"/>
                <a:gd name="T59" fmla="*/ 111 h 156"/>
                <a:gd name="T60" fmla="*/ 4 w 97"/>
                <a:gd name="T61" fmla="*/ 111 h 156"/>
                <a:gd name="T62" fmla="*/ 6 w 97"/>
                <a:gd name="T63" fmla="*/ 121 h 156"/>
                <a:gd name="T64" fmla="*/ 9 w 97"/>
                <a:gd name="T65" fmla="*/ 129 h 156"/>
                <a:gd name="T66" fmla="*/ 14 w 97"/>
                <a:gd name="T67" fmla="*/ 137 h 156"/>
                <a:gd name="T68" fmla="*/ 20 w 97"/>
                <a:gd name="T69" fmla="*/ 143 h 156"/>
                <a:gd name="T70" fmla="*/ 27 w 97"/>
                <a:gd name="T71" fmla="*/ 149 h 156"/>
                <a:gd name="T72" fmla="*/ 35 w 97"/>
                <a:gd name="T73" fmla="*/ 153 h 156"/>
                <a:gd name="T74" fmla="*/ 45 w 97"/>
                <a:gd name="T75" fmla="*/ 156 h 156"/>
                <a:gd name="T76" fmla="*/ 53 w 97"/>
                <a:gd name="T77" fmla="*/ 156 h 156"/>
                <a:gd name="T78" fmla="*/ 53 w 97"/>
                <a:gd name="T7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53" y="156"/>
                  </a:moveTo>
                  <a:lnTo>
                    <a:pt x="53" y="156"/>
                  </a:lnTo>
                  <a:lnTo>
                    <a:pt x="63" y="154"/>
                  </a:lnTo>
                  <a:lnTo>
                    <a:pt x="73" y="150"/>
                  </a:lnTo>
                  <a:lnTo>
                    <a:pt x="80" y="144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5" y="122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1" y="35"/>
                  </a:lnTo>
                  <a:lnTo>
                    <a:pt x="87" y="25"/>
                  </a:lnTo>
                  <a:lnTo>
                    <a:pt x="83" y="18"/>
                  </a:lnTo>
                  <a:lnTo>
                    <a:pt x="77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6" y="121"/>
                  </a:lnTo>
                  <a:lnTo>
                    <a:pt x="9" y="129"/>
                  </a:lnTo>
                  <a:lnTo>
                    <a:pt x="14" y="137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5" y="156"/>
                  </a:lnTo>
                  <a:lnTo>
                    <a:pt x="53" y="156"/>
                  </a:lnTo>
                  <a:lnTo>
                    <a:pt x="53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4" name="Freeform 181">
              <a:extLst>
                <a:ext uri="{FF2B5EF4-FFF2-40B4-BE49-F238E27FC236}">
                  <a16:creationId xmlns:a16="http://schemas.microsoft.com/office/drawing/2014/main" id="{2F0DC065-ED8D-49C6-8932-5E1F1A92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019800"/>
              <a:ext cx="76200" cy="123825"/>
            </a:xfrm>
            <a:custGeom>
              <a:avLst/>
              <a:gdLst>
                <a:gd name="T0" fmla="*/ 97 w 97"/>
                <a:gd name="T1" fmla="*/ 104 h 156"/>
                <a:gd name="T2" fmla="*/ 94 w 97"/>
                <a:gd name="T3" fmla="*/ 45 h 156"/>
                <a:gd name="T4" fmla="*/ 94 w 97"/>
                <a:gd name="T5" fmla="*/ 45 h 156"/>
                <a:gd name="T6" fmla="*/ 93 w 97"/>
                <a:gd name="T7" fmla="*/ 36 h 156"/>
                <a:gd name="T8" fmla="*/ 88 w 97"/>
                <a:gd name="T9" fmla="*/ 27 h 156"/>
                <a:gd name="T10" fmla="*/ 84 w 97"/>
                <a:gd name="T11" fmla="*/ 19 h 156"/>
                <a:gd name="T12" fmla="*/ 79 w 97"/>
                <a:gd name="T13" fmla="*/ 12 h 156"/>
                <a:gd name="T14" fmla="*/ 72 w 97"/>
                <a:gd name="T15" fmla="*/ 6 h 156"/>
                <a:gd name="T16" fmla="*/ 63 w 97"/>
                <a:gd name="T17" fmla="*/ 2 h 156"/>
                <a:gd name="T18" fmla="*/ 53 w 97"/>
                <a:gd name="T19" fmla="*/ 0 h 156"/>
                <a:gd name="T20" fmla="*/ 44 w 97"/>
                <a:gd name="T21" fmla="*/ 0 h 156"/>
                <a:gd name="T22" fmla="*/ 44 w 97"/>
                <a:gd name="T23" fmla="*/ 0 h 156"/>
                <a:gd name="T24" fmla="*/ 35 w 97"/>
                <a:gd name="T25" fmla="*/ 2 h 156"/>
                <a:gd name="T26" fmla="*/ 25 w 97"/>
                <a:gd name="T27" fmla="*/ 5 h 156"/>
                <a:gd name="T28" fmla="*/ 18 w 97"/>
                <a:gd name="T29" fmla="*/ 10 h 156"/>
                <a:gd name="T30" fmla="*/ 11 w 97"/>
                <a:gd name="T31" fmla="*/ 16 h 156"/>
                <a:gd name="T32" fmla="*/ 7 w 97"/>
                <a:gd name="T33" fmla="*/ 23 h 156"/>
                <a:gd name="T34" fmla="*/ 3 w 97"/>
                <a:gd name="T35" fmla="*/ 31 h 156"/>
                <a:gd name="T36" fmla="*/ 2 w 97"/>
                <a:gd name="T37" fmla="*/ 41 h 156"/>
                <a:gd name="T38" fmla="*/ 0 w 97"/>
                <a:gd name="T39" fmla="*/ 51 h 156"/>
                <a:gd name="T40" fmla="*/ 4 w 97"/>
                <a:gd name="T41" fmla="*/ 110 h 156"/>
                <a:gd name="T42" fmla="*/ 4 w 97"/>
                <a:gd name="T43" fmla="*/ 110 h 156"/>
                <a:gd name="T44" fmla="*/ 6 w 97"/>
                <a:gd name="T45" fmla="*/ 120 h 156"/>
                <a:gd name="T46" fmla="*/ 9 w 97"/>
                <a:gd name="T47" fmla="*/ 128 h 156"/>
                <a:gd name="T48" fmla="*/ 14 w 97"/>
                <a:gd name="T49" fmla="*/ 136 h 156"/>
                <a:gd name="T50" fmla="*/ 20 w 97"/>
                <a:gd name="T51" fmla="*/ 143 h 156"/>
                <a:gd name="T52" fmla="*/ 27 w 97"/>
                <a:gd name="T53" fmla="*/ 149 h 156"/>
                <a:gd name="T54" fmla="*/ 35 w 97"/>
                <a:gd name="T55" fmla="*/ 153 h 156"/>
                <a:gd name="T56" fmla="*/ 44 w 97"/>
                <a:gd name="T57" fmla="*/ 155 h 156"/>
                <a:gd name="T58" fmla="*/ 53 w 97"/>
                <a:gd name="T59" fmla="*/ 156 h 156"/>
                <a:gd name="T60" fmla="*/ 53 w 97"/>
                <a:gd name="T61" fmla="*/ 156 h 156"/>
                <a:gd name="T62" fmla="*/ 63 w 97"/>
                <a:gd name="T63" fmla="*/ 153 h 156"/>
                <a:gd name="T64" fmla="*/ 72 w 97"/>
                <a:gd name="T65" fmla="*/ 150 h 156"/>
                <a:gd name="T66" fmla="*/ 80 w 97"/>
                <a:gd name="T67" fmla="*/ 146 h 156"/>
                <a:gd name="T68" fmla="*/ 86 w 97"/>
                <a:gd name="T69" fmla="*/ 139 h 156"/>
                <a:gd name="T70" fmla="*/ 91 w 97"/>
                <a:gd name="T71" fmla="*/ 132 h 156"/>
                <a:gd name="T72" fmla="*/ 94 w 97"/>
                <a:gd name="T73" fmla="*/ 124 h 156"/>
                <a:gd name="T74" fmla="*/ 97 w 97"/>
                <a:gd name="T75" fmla="*/ 114 h 156"/>
                <a:gd name="T76" fmla="*/ 97 w 97"/>
                <a:gd name="T77" fmla="*/ 104 h 156"/>
                <a:gd name="T78" fmla="*/ 97 w 97"/>
                <a:gd name="T79" fmla="*/ 10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97" y="104"/>
                  </a:moveTo>
                  <a:lnTo>
                    <a:pt x="94" y="45"/>
                  </a:lnTo>
                  <a:lnTo>
                    <a:pt x="94" y="45"/>
                  </a:lnTo>
                  <a:lnTo>
                    <a:pt x="93" y="36"/>
                  </a:lnTo>
                  <a:lnTo>
                    <a:pt x="88" y="27"/>
                  </a:lnTo>
                  <a:lnTo>
                    <a:pt x="84" y="19"/>
                  </a:lnTo>
                  <a:lnTo>
                    <a:pt x="79" y="12"/>
                  </a:lnTo>
                  <a:lnTo>
                    <a:pt x="72" y="6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5" y="5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7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20"/>
                  </a:lnTo>
                  <a:lnTo>
                    <a:pt x="9" y="128"/>
                  </a:lnTo>
                  <a:lnTo>
                    <a:pt x="14" y="136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4" y="155"/>
                  </a:lnTo>
                  <a:lnTo>
                    <a:pt x="53" y="156"/>
                  </a:lnTo>
                  <a:lnTo>
                    <a:pt x="53" y="156"/>
                  </a:lnTo>
                  <a:lnTo>
                    <a:pt x="63" y="153"/>
                  </a:lnTo>
                  <a:lnTo>
                    <a:pt x="72" y="150"/>
                  </a:lnTo>
                  <a:lnTo>
                    <a:pt x="80" y="146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4" y="124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43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DAE5C0-866F-4CCE-866B-05AECAD424CD}"/>
              </a:ext>
            </a:extLst>
          </p:cNvPr>
          <p:cNvSpPr txBox="1"/>
          <p:nvPr/>
        </p:nvSpPr>
        <p:spPr>
          <a:xfrm>
            <a:off x="317373" y="525510"/>
            <a:ext cx="6620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근본적으로 생각정리가 잘 되지 않는 이유</a:t>
            </a:r>
          </a:p>
        </p:txBody>
      </p:sp>
      <p:sp>
        <p:nvSpPr>
          <p:cNvPr id="32" name="타원 31">
            <a:extLst>
              <a:ext uri="{FF2B5EF4-FFF2-40B4-BE49-F238E27FC236}">
                <a16:creationId xmlns:a16="http://schemas.microsoft.com/office/drawing/2014/main" id="{1DAD14FB-E01A-4EDF-A64A-190EDE3A5514}"/>
              </a:ext>
            </a:extLst>
          </p:cNvPr>
          <p:cNvSpPr/>
          <p:nvPr/>
        </p:nvSpPr>
        <p:spPr>
          <a:xfrm>
            <a:off x="3787637" y="238453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1</a:t>
            </a:r>
            <a:endParaRPr lang="ko-KR" altLang="en-US" sz="2000" b="1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3977BF-0777-4441-B602-CEB170A273D1}"/>
              </a:ext>
            </a:extLst>
          </p:cNvPr>
          <p:cNvSpPr txBox="1"/>
          <p:nvPr/>
        </p:nvSpPr>
        <p:spPr>
          <a:xfrm>
            <a:off x="4406700" y="2401247"/>
            <a:ext cx="47373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생각정리를 머릿속에서만 한다 </a:t>
            </a:r>
            <a:endParaRPr lang="en-US" altLang="ko-KR" sz="2200" b="1" spc="-130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4380013D-E39A-4A31-875B-C1E3915E4D14}"/>
              </a:ext>
            </a:extLst>
          </p:cNvPr>
          <p:cNvSpPr/>
          <p:nvPr/>
        </p:nvSpPr>
        <p:spPr>
          <a:xfrm>
            <a:off x="3787637" y="366471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2</a:t>
            </a:r>
            <a:endParaRPr lang="ko-KR" altLang="en-US" sz="2000" b="1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7F3D4C-789B-49F0-9406-5474106A7D37}"/>
              </a:ext>
            </a:extLst>
          </p:cNvPr>
          <p:cNvSpPr txBox="1"/>
          <p:nvPr/>
        </p:nvSpPr>
        <p:spPr>
          <a:xfrm>
            <a:off x="4455361" y="3667958"/>
            <a:ext cx="34499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  <a:spcAft>
                <a:spcPts val="400"/>
              </a:spcAft>
            </a:pPr>
            <a:r>
              <a:rPr lang="ko-KR" altLang="en-US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법칙을 모르고 있다</a:t>
            </a:r>
            <a:endParaRPr lang="en-US" altLang="ko-KR" sz="2200" b="1" dirty="0"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91B717B1-91D4-4557-818E-690E662723A3}"/>
              </a:ext>
            </a:extLst>
          </p:cNvPr>
          <p:cNvSpPr/>
          <p:nvPr/>
        </p:nvSpPr>
        <p:spPr>
          <a:xfrm>
            <a:off x="3787637" y="4944889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</a:rPr>
              <a:t>3</a:t>
            </a:r>
            <a:endParaRPr lang="ko-KR" altLang="en-US" sz="2000" b="1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A5BB45-D2A9-4E99-B487-D8AFB86701EC}"/>
              </a:ext>
            </a:extLst>
          </p:cNvPr>
          <p:cNvSpPr txBox="1"/>
          <p:nvPr/>
        </p:nvSpPr>
        <p:spPr>
          <a:xfrm>
            <a:off x="4438289" y="4966527"/>
            <a:ext cx="4006225" cy="4489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</a:t>
            </a:r>
            <a:r>
              <a:rPr lang="en-US" altLang="ko-KR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Tool</a:t>
            </a:r>
            <a:r>
              <a:rPr lang="ko-KR" altLang="en-US" sz="2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을 사용하지 않는다</a:t>
            </a:r>
            <a:endParaRPr lang="en-US" altLang="ko-KR" sz="2200" b="1" spc="-130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B5C88485-55E1-4518-B334-B9AC8F4F7CE3}"/>
              </a:ext>
            </a:extLst>
          </p:cNvPr>
          <p:cNvCxnSpPr/>
          <p:nvPr/>
        </p:nvCxnSpPr>
        <p:spPr>
          <a:xfrm>
            <a:off x="3603142" y="3358942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385D9ED4-CE9C-48AE-8A74-698288458171}"/>
              </a:ext>
            </a:extLst>
          </p:cNvPr>
          <p:cNvCxnSpPr/>
          <p:nvPr/>
        </p:nvCxnSpPr>
        <p:spPr>
          <a:xfrm>
            <a:off x="3585069" y="4641550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BF73130A-F49C-4BB6-B049-02EE804AB37D}"/>
              </a:ext>
            </a:extLst>
          </p:cNvPr>
          <p:cNvGrpSpPr/>
          <p:nvPr/>
        </p:nvGrpSpPr>
        <p:grpSpPr>
          <a:xfrm>
            <a:off x="811500" y="3159730"/>
            <a:ext cx="2027711" cy="2236812"/>
            <a:chOff x="446088" y="5724525"/>
            <a:chExt cx="1089025" cy="1236663"/>
          </a:xfrm>
        </p:grpSpPr>
        <p:sp>
          <p:nvSpPr>
            <p:cNvPr id="23" name="Freeform 130">
              <a:extLst>
                <a:ext uri="{FF2B5EF4-FFF2-40B4-BE49-F238E27FC236}">
                  <a16:creationId xmlns:a16="http://schemas.microsoft.com/office/drawing/2014/main" id="{4D0305FE-2831-4CCE-969B-7C551C7ACB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8313" y="5756275"/>
              <a:ext cx="1039813" cy="1181100"/>
            </a:xfrm>
            <a:custGeom>
              <a:avLst/>
              <a:gdLst>
                <a:gd name="T0" fmla="*/ 1097 w 1309"/>
                <a:gd name="T1" fmla="*/ 662 h 1488"/>
                <a:gd name="T2" fmla="*/ 1015 w 1309"/>
                <a:gd name="T3" fmla="*/ 691 h 1488"/>
                <a:gd name="T4" fmla="*/ 940 w 1309"/>
                <a:gd name="T5" fmla="*/ 806 h 1488"/>
                <a:gd name="T6" fmla="*/ 877 w 1309"/>
                <a:gd name="T7" fmla="*/ 905 h 1488"/>
                <a:gd name="T8" fmla="*/ 807 w 1309"/>
                <a:gd name="T9" fmla="*/ 933 h 1488"/>
                <a:gd name="T10" fmla="*/ 727 w 1309"/>
                <a:gd name="T11" fmla="*/ 924 h 1488"/>
                <a:gd name="T12" fmla="*/ 588 w 1309"/>
                <a:gd name="T13" fmla="*/ 867 h 1488"/>
                <a:gd name="T14" fmla="*/ 517 w 1309"/>
                <a:gd name="T15" fmla="*/ 770 h 1488"/>
                <a:gd name="T16" fmla="*/ 670 w 1309"/>
                <a:gd name="T17" fmla="*/ 719 h 1488"/>
                <a:gd name="T18" fmla="*/ 779 w 1309"/>
                <a:gd name="T19" fmla="*/ 623 h 1488"/>
                <a:gd name="T20" fmla="*/ 830 w 1309"/>
                <a:gd name="T21" fmla="*/ 480 h 1488"/>
                <a:gd name="T22" fmla="*/ 827 w 1309"/>
                <a:gd name="T23" fmla="*/ 384 h 1488"/>
                <a:gd name="T24" fmla="*/ 799 w 1309"/>
                <a:gd name="T25" fmla="*/ 283 h 1488"/>
                <a:gd name="T26" fmla="*/ 750 w 1309"/>
                <a:gd name="T27" fmla="*/ 191 h 1488"/>
                <a:gd name="T28" fmla="*/ 682 w 1309"/>
                <a:gd name="T29" fmla="*/ 111 h 1488"/>
                <a:gd name="T30" fmla="*/ 598 w 1309"/>
                <a:gd name="T31" fmla="*/ 49 h 1488"/>
                <a:gd name="T32" fmla="*/ 503 w 1309"/>
                <a:gd name="T33" fmla="*/ 11 h 1488"/>
                <a:gd name="T34" fmla="*/ 420 w 1309"/>
                <a:gd name="T35" fmla="*/ 0 h 1488"/>
                <a:gd name="T36" fmla="*/ 318 w 1309"/>
                <a:gd name="T37" fmla="*/ 17 h 1488"/>
                <a:gd name="T38" fmla="*/ 224 w 1309"/>
                <a:gd name="T39" fmla="*/ 60 h 1488"/>
                <a:gd name="T40" fmla="*/ 144 w 1309"/>
                <a:gd name="T41" fmla="*/ 126 h 1488"/>
                <a:gd name="T42" fmla="*/ 80 w 1309"/>
                <a:gd name="T43" fmla="*/ 209 h 1488"/>
                <a:gd name="T44" fmla="*/ 35 w 1309"/>
                <a:gd name="T45" fmla="*/ 303 h 1488"/>
                <a:gd name="T46" fmla="*/ 12 w 1309"/>
                <a:gd name="T47" fmla="*/ 404 h 1488"/>
                <a:gd name="T48" fmla="*/ 15 w 1309"/>
                <a:gd name="T49" fmla="*/ 511 h 1488"/>
                <a:gd name="T50" fmla="*/ 75 w 1309"/>
                <a:gd name="T51" fmla="*/ 641 h 1488"/>
                <a:gd name="T52" fmla="*/ 190 w 1309"/>
                <a:gd name="T53" fmla="*/ 729 h 1488"/>
                <a:gd name="T54" fmla="*/ 311 w 1309"/>
                <a:gd name="T55" fmla="*/ 815 h 1488"/>
                <a:gd name="T56" fmla="*/ 232 w 1309"/>
                <a:gd name="T57" fmla="*/ 832 h 1488"/>
                <a:gd name="T58" fmla="*/ 152 w 1309"/>
                <a:gd name="T59" fmla="*/ 872 h 1488"/>
                <a:gd name="T60" fmla="*/ 59 w 1309"/>
                <a:gd name="T61" fmla="*/ 970 h 1488"/>
                <a:gd name="T62" fmla="*/ 10 w 1309"/>
                <a:gd name="T63" fmla="*/ 1067 h 1488"/>
                <a:gd name="T64" fmla="*/ 0 w 1309"/>
                <a:gd name="T65" fmla="*/ 1182 h 1488"/>
                <a:gd name="T66" fmla="*/ 22 w 1309"/>
                <a:gd name="T67" fmla="*/ 1286 h 1488"/>
                <a:gd name="T68" fmla="*/ 73 w 1309"/>
                <a:gd name="T69" fmla="*/ 1355 h 1488"/>
                <a:gd name="T70" fmla="*/ 147 w 1309"/>
                <a:gd name="T71" fmla="*/ 1401 h 1488"/>
                <a:gd name="T72" fmla="*/ 237 w 1309"/>
                <a:gd name="T73" fmla="*/ 1423 h 1488"/>
                <a:gd name="T74" fmla="*/ 273 w 1309"/>
                <a:gd name="T75" fmla="*/ 1470 h 1488"/>
                <a:gd name="T76" fmla="*/ 398 w 1309"/>
                <a:gd name="T77" fmla="*/ 1488 h 1488"/>
                <a:gd name="T78" fmla="*/ 618 w 1309"/>
                <a:gd name="T79" fmla="*/ 1467 h 1488"/>
                <a:gd name="T80" fmla="*/ 681 w 1309"/>
                <a:gd name="T81" fmla="*/ 1104 h 1488"/>
                <a:gd name="T82" fmla="*/ 813 w 1309"/>
                <a:gd name="T83" fmla="*/ 1105 h 1488"/>
                <a:gd name="T84" fmla="*/ 915 w 1309"/>
                <a:gd name="T85" fmla="*/ 1074 h 1488"/>
                <a:gd name="T86" fmla="*/ 1002 w 1309"/>
                <a:gd name="T87" fmla="*/ 1015 h 1488"/>
                <a:gd name="T88" fmla="*/ 1072 w 1309"/>
                <a:gd name="T89" fmla="*/ 926 h 1488"/>
                <a:gd name="T90" fmla="*/ 1156 w 1309"/>
                <a:gd name="T91" fmla="*/ 909 h 1488"/>
                <a:gd name="T92" fmla="*/ 1250 w 1309"/>
                <a:gd name="T93" fmla="*/ 879 h 1488"/>
                <a:gd name="T94" fmla="*/ 1298 w 1309"/>
                <a:gd name="T95" fmla="*/ 832 h 1488"/>
                <a:gd name="T96" fmla="*/ 1308 w 1309"/>
                <a:gd name="T97" fmla="*/ 777 h 1488"/>
                <a:gd name="T98" fmla="*/ 1285 w 1309"/>
                <a:gd name="T99" fmla="*/ 725 h 1488"/>
                <a:gd name="T100" fmla="*/ 1233 w 1309"/>
                <a:gd name="T101" fmla="*/ 684 h 1488"/>
                <a:gd name="T102" fmla="*/ 1176 w 1309"/>
                <a:gd name="T103" fmla="*/ 668 h 1488"/>
                <a:gd name="T104" fmla="*/ 203 w 1309"/>
                <a:gd name="T105" fmla="*/ 1224 h 1488"/>
                <a:gd name="T106" fmla="*/ 158 w 1309"/>
                <a:gd name="T107" fmla="*/ 1179 h 1488"/>
                <a:gd name="T108" fmla="*/ 158 w 1309"/>
                <a:gd name="T109" fmla="*/ 1136 h 1488"/>
                <a:gd name="T110" fmla="*/ 200 w 1309"/>
                <a:gd name="T111" fmla="*/ 1080 h 1488"/>
                <a:gd name="T112" fmla="*/ 249 w 1309"/>
                <a:gd name="T113" fmla="*/ 1243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9" h="1488">
                  <a:moveTo>
                    <a:pt x="1176" y="668"/>
                  </a:moveTo>
                  <a:lnTo>
                    <a:pt x="1176" y="668"/>
                  </a:lnTo>
                  <a:lnTo>
                    <a:pt x="1146" y="663"/>
                  </a:lnTo>
                  <a:lnTo>
                    <a:pt x="1120" y="662"/>
                  </a:lnTo>
                  <a:lnTo>
                    <a:pt x="1097" y="662"/>
                  </a:lnTo>
                  <a:lnTo>
                    <a:pt x="1076" y="663"/>
                  </a:lnTo>
                  <a:lnTo>
                    <a:pt x="1058" y="668"/>
                  </a:lnTo>
                  <a:lnTo>
                    <a:pt x="1043" y="673"/>
                  </a:lnTo>
                  <a:lnTo>
                    <a:pt x="1027" y="682"/>
                  </a:lnTo>
                  <a:lnTo>
                    <a:pt x="1015" y="691"/>
                  </a:lnTo>
                  <a:lnTo>
                    <a:pt x="1002" y="705"/>
                  </a:lnTo>
                  <a:lnTo>
                    <a:pt x="989" y="719"/>
                  </a:lnTo>
                  <a:lnTo>
                    <a:pt x="978" y="738"/>
                  </a:lnTo>
                  <a:lnTo>
                    <a:pt x="966" y="757"/>
                  </a:lnTo>
                  <a:lnTo>
                    <a:pt x="940" y="806"/>
                  </a:lnTo>
                  <a:lnTo>
                    <a:pt x="908" y="867"/>
                  </a:lnTo>
                  <a:lnTo>
                    <a:pt x="908" y="867"/>
                  </a:lnTo>
                  <a:lnTo>
                    <a:pt x="900" y="881"/>
                  </a:lnTo>
                  <a:lnTo>
                    <a:pt x="888" y="895"/>
                  </a:lnTo>
                  <a:lnTo>
                    <a:pt x="877" y="905"/>
                  </a:lnTo>
                  <a:lnTo>
                    <a:pt x="865" y="914"/>
                  </a:lnTo>
                  <a:lnTo>
                    <a:pt x="852" y="921"/>
                  </a:lnTo>
                  <a:lnTo>
                    <a:pt x="838" y="927"/>
                  </a:lnTo>
                  <a:lnTo>
                    <a:pt x="823" y="930"/>
                  </a:lnTo>
                  <a:lnTo>
                    <a:pt x="807" y="933"/>
                  </a:lnTo>
                  <a:lnTo>
                    <a:pt x="792" y="934"/>
                  </a:lnTo>
                  <a:lnTo>
                    <a:pt x="776" y="933"/>
                  </a:lnTo>
                  <a:lnTo>
                    <a:pt x="759" y="931"/>
                  </a:lnTo>
                  <a:lnTo>
                    <a:pt x="744" y="928"/>
                  </a:lnTo>
                  <a:lnTo>
                    <a:pt x="727" y="924"/>
                  </a:lnTo>
                  <a:lnTo>
                    <a:pt x="710" y="920"/>
                  </a:lnTo>
                  <a:lnTo>
                    <a:pt x="678" y="909"/>
                  </a:lnTo>
                  <a:lnTo>
                    <a:pt x="646" y="896"/>
                  </a:lnTo>
                  <a:lnTo>
                    <a:pt x="617" y="881"/>
                  </a:lnTo>
                  <a:lnTo>
                    <a:pt x="588" y="867"/>
                  </a:lnTo>
                  <a:lnTo>
                    <a:pt x="565" y="853"/>
                  </a:lnTo>
                  <a:lnTo>
                    <a:pt x="530" y="830"/>
                  </a:lnTo>
                  <a:lnTo>
                    <a:pt x="517" y="820"/>
                  </a:lnTo>
                  <a:lnTo>
                    <a:pt x="517" y="770"/>
                  </a:lnTo>
                  <a:lnTo>
                    <a:pt x="517" y="770"/>
                  </a:lnTo>
                  <a:lnTo>
                    <a:pt x="551" y="763"/>
                  </a:lnTo>
                  <a:lnTo>
                    <a:pt x="581" y="756"/>
                  </a:lnTo>
                  <a:lnTo>
                    <a:pt x="612" y="745"/>
                  </a:lnTo>
                  <a:lnTo>
                    <a:pt x="642" y="734"/>
                  </a:lnTo>
                  <a:lnTo>
                    <a:pt x="670" y="719"/>
                  </a:lnTo>
                  <a:lnTo>
                    <a:pt x="695" y="704"/>
                  </a:lnTo>
                  <a:lnTo>
                    <a:pt x="720" y="686"/>
                  </a:lnTo>
                  <a:lnTo>
                    <a:pt x="741" y="666"/>
                  </a:lnTo>
                  <a:lnTo>
                    <a:pt x="761" y="645"/>
                  </a:lnTo>
                  <a:lnTo>
                    <a:pt x="779" y="623"/>
                  </a:lnTo>
                  <a:lnTo>
                    <a:pt x="795" y="597"/>
                  </a:lnTo>
                  <a:lnTo>
                    <a:pt x="807" y="571"/>
                  </a:lnTo>
                  <a:lnTo>
                    <a:pt x="817" y="543"/>
                  </a:lnTo>
                  <a:lnTo>
                    <a:pt x="825" y="512"/>
                  </a:lnTo>
                  <a:lnTo>
                    <a:pt x="830" y="480"/>
                  </a:lnTo>
                  <a:lnTo>
                    <a:pt x="831" y="446"/>
                  </a:lnTo>
                  <a:lnTo>
                    <a:pt x="831" y="446"/>
                  </a:lnTo>
                  <a:lnTo>
                    <a:pt x="831" y="425"/>
                  </a:lnTo>
                  <a:lnTo>
                    <a:pt x="830" y="404"/>
                  </a:lnTo>
                  <a:lnTo>
                    <a:pt x="827" y="384"/>
                  </a:lnTo>
                  <a:lnTo>
                    <a:pt x="823" y="363"/>
                  </a:lnTo>
                  <a:lnTo>
                    <a:pt x="818" y="344"/>
                  </a:lnTo>
                  <a:lnTo>
                    <a:pt x="813" y="324"/>
                  </a:lnTo>
                  <a:lnTo>
                    <a:pt x="806" y="303"/>
                  </a:lnTo>
                  <a:lnTo>
                    <a:pt x="799" y="283"/>
                  </a:lnTo>
                  <a:lnTo>
                    <a:pt x="790" y="265"/>
                  </a:lnTo>
                  <a:lnTo>
                    <a:pt x="782" y="246"/>
                  </a:lnTo>
                  <a:lnTo>
                    <a:pt x="772" y="227"/>
                  </a:lnTo>
                  <a:lnTo>
                    <a:pt x="761" y="209"/>
                  </a:lnTo>
                  <a:lnTo>
                    <a:pt x="750" y="191"/>
                  </a:lnTo>
                  <a:lnTo>
                    <a:pt x="737" y="174"/>
                  </a:lnTo>
                  <a:lnTo>
                    <a:pt x="724" y="157"/>
                  </a:lnTo>
                  <a:lnTo>
                    <a:pt x="710" y="142"/>
                  </a:lnTo>
                  <a:lnTo>
                    <a:pt x="696" y="126"/>
                  </a:lnTo>
                  <a:lnTo>
                    <a:pt x="682" y="111"/>
                  </a:lnTo>
                  <a:lnTo>
                    <a:pt x="666" y="97"/>
                  </a:lnTo>
                  <a:lnTo>
                    <a:pt x="650" y="84"/>
                  </a:lnTo>
                  <a:lnTo>
                    <a:pt x="633" y="72"/>
                  </a:lnTo>
                  <a:lnTo>
                    <a:pt x="617" y="60"/>
                  </a:lnTo>
                  <a:lnTo>
                    <a:pt x="598" y="49"/>
                  </a:lnTo>
                  <a:lnTo>
                    <a:pt x="580" y="39"/>
                  </a:lnTo>
                  <a:lnTo>
                    <a:pt x="562" y="31"/>
                  </a:lnTo>
                  <a:lnTo>
                    <a:pt x="542" y="23"/>
                  </a:lnTo>
                  <a:lnTo>
                    <a:pt x="523" y="17"/>
                  </a:lnTo>
                  <a:lnTo>
                    <a:pt x="503" y="11"/>
                  </a:lnTo>
                  <a:lnTo>
                    <a:pt x="483" y="7"/>
                  </a:lnTo>
                  <a:lnTo>
                    <a:pt x="462" y="3"/>
                  </a:lnTo>
                  <a:lnTo>
                    <a:pt x="441" y="2"/>
                  </a:lnTo>
                  <a:lnTo>
                    <a:pt x="420" y="0"/>
                  </a:lnTo>
                  <a:lnTo>
                    <a:pt x="420" y="0"/>
                  </a:lnTo>
                  <a:lnTo>
                    <a:pt x="399" y="2"/>
                  </a:lnTo>
                  <a:lnTo>
                    <a:pt x="378" y="3"/>
                  </a:lnTo>
                  <a:lnTo>
                    <a:pt x="359" y="7"/>
                  </a:lnTo>
                  <a:lnTo>
                    <a:pt x="338" y="11"/>
                  </a:lnTo>
                  <a:lnTo>
                    <a:pt x="318" y="17"/>
                  </a:lnTo>
                  <a:lnTo>
                    <a:pt x="298" y="23"/>
                  </a:lnTo>
                  <a:lnTo>
                    <a:pt x="279" y="31"/>
                  </a:lnTo>
                  <a:lnTo>
                    <a:pt x="260" y="39"/>
                  </a:lnTo>
                  <a:lnTo>
                    <a:pt x="242" y="49"/>
                  </a:lnTo>
                  <a:lnTo>
                    <a:pt x="224" y="60"/>
                  </a:lnTo>
                  <a:lnTo>
                    <a:pt x="207" y="72"/>
                  </a:lnTo>
                  <a:lnTo>
                    <a:pt x="190" y="84"/>
                  </a:lnTo>
                  <a:lnTo>
                    <a:pt x="175" y="97"/>
                  </a:lnTo>
                  <a:lnTo>
                    <a:pt x="160" y="111"/>
                  </a:lnTo>
                  <a:lnTo>
                    <a:pt x="144" y="126"/>
                  </a:lnTo>
                  <a:lnTo>
                    <a:pt x="130" y="142"/>
                  </a:lnTo>
                  <a:lnTo>
                    <a:pt x="116" y="157"/>
                  </a:lnTo>
                  <a:lnTo>
                    <a:pt x="103" y="174"/>
                  </a:lnTo>
                  <a:lnTo>
                    <a:pt x="91" y="191"/>
                  </a:lnTo>
                  <a:lnTo>
                    <a:pt x="80" y="209"/>
                  </a:lnTo>
                  <a:lnTo>
                    <a:pt x="70" y="227"/>
                  </a:lnTo>
                  <a:lnTo>
                    <a:pt x="60" y="246"/>
                  </a:lnTo>
                  <a:lnTo>
                    <a:pt x="50" y="265"/>
                  </a:lnTo>
                  <a:lnTo>
                    <a:pt x="42" y="283"/>
                  </a:lnTo>
                  <a:lnTo>
                    <a:pt x="35" y="303"/>
                  </a:lnTo>
                  <a:lnTo>
                    <a:pt x="28" y="324"/>
                  </a:lnTo>
                  <a:lnTo>
                    <a:pt x="22" y="344"/>
                  </a:lnTo>
                  <a:lnTo>
                    <a:pt x="18" y="363"/>
                  </a:lnTo>
                  <a:lnTo>
                    <a:pt x="15" y="384"/>
                  </a:lnTo>
                  <a:lnTo>
                    <a:pt x="12" y="404"/>
                  </a:lnTo>
                  <a:lnTo>
                    <a:pt x="11" y="425"/>
                  </a:lnTo>
                  <a:lnTo>
                    <a:pt x="10" y="446"/>
                  </a:lnTo>
                  <a:lnTo>
                    <a:pt x="10" y="446"/>
                  </a:lnTo>
                  <a:lnTo>
                    <a:pt x="11" y="478"/>
                  </a:lnTo>
                  <a:lnTo>
                    <a:pt x="15" y="511"/>
                  </a:lnTo>
                  <a:lnTo>
                    <a:pt x="22" y="540"/>
                  </a:lnTo>
                  <a:lnTo>
                    <a:pt x="32" y="568"/>
                  </a:lnTo>
                  <a:lnTo>
                    <a:pt x="45" y="595"/>
                  </a:lnTo>
                  <a:lnTo>
                    <a:pt x="59" y="619"/>
                  </a:lnTo>
                  <a:lnTo>
                    <a:pt x="75" y="641"/>
                  </a:lnTo>
                  <a:lnTo>
                    <a:pt x="95" y="662"/>
                  </a:lnTo>
                  <a:lnTo>
                    <a:pt x="116" y="682"/>
                  </a:lnTo>
                  <a:lnTo>
                    <a:pt x="138" y="700"/>
                  </a:lnTo>
                  <a:lnTo>
                    <a:pt x="164" y="715"/>
                  </a:lnTo>
                  <a:lnTo>
                    <a:pt x="190" y="729"/>
                  </a:lnTo>
                  <a:lnTo>
                    <a:pt x="218" y="742"/>
                  </a:lnTo>
                  <a:lnTo>
                    <a:pt x="248" y="752"/>
                  </a:lnTo>
                  <a:lnTo>
                    <a:pt x="279" y="760"/>
                  </a:lnTo>
                  <a:lnTo>
                    <a:pt x="311" y="767"/>
                  </a:lnTo>
                  <a:lnTo>
                    <a:pt x="311" y="815"/>
                  </a:lnTo>
                  <a:lnTo>
                    <a:pt x="311" y="815"/>
                  </a:lnTo>
                  <a:lnTo>
                    <a:pt x="290" y="818"/>
                  </a:lnTo>
                  <a:lnTo>
                    <a:pt x="269" y="820"/>
                  </a:lnTo>
                  <a:lnTo>
                    <a:pt x="251" y="826"/>
                  </a:lnTo>
                  <a:lnTo>
                    <a:pt x="232" y="832"/>
                  </a:lnTo>
                  <a:lnTo>
                    <a:pt x="214" y="837"/>
                  </a:lnTo>
                  <a:lnTo>
                    <a:pt x="197" y="846"/>
                  </a:lnTo>
                  <a:lnTo>
                    <a:pt x="182" y="854"/>
                  </a:lnTo>
                  <a:lnTo>
                    <a:pt x="167" y="863"/>
                  </a:lnTo>
                  <a:lnTo>
                    <a:pt x="152" y="872"/>
                  </a:lnTo>
                  <a:lnTo>
                    <a:pt x="140" y="882"/>
                  </a:lnTo>
                  <a:lnTo>
                    <a:pt x="115" y="903"/>
                  </a:lnTo>
                  <a:lnTo>
                    <a:pt x="94" y="926"/>
                  </a:lnTo>
                  <a:lnTo>
                    <a:pt x="74" y="948"/>
                  </a:lnTo>
                  <a:lnTo>
                    <a:pt x="59" y="970"/>
                  </a:lnTo>
                  <a:lnTo>
                    <a:pt x="45" y="993"/>
                  </a:lnTo>
                  <a:lnTo>
                    <a:pt x="33" y="1013"/>
                  </a:lnTo>
                  <a:lnTo>
                    <a:pt x="25" y="1031"/>
                  </a:lnTo>
                  <a:lnTo>
                    <a:pt x="14" y="1057"/>
                  </a:lnTo>
                  <a:lnTo>
                    <a:pt x="10" y="1067"/>
                  </a:lnTo>
                  <a:lnTo>
                    <a:pt x="10" y="1067"/>
                  </a:lnTo>
                  <a:lnTo>
                    <a:pt x="4" y="1099"/>
                  </a:lnTo>
                  <a:lnTo>
                    <a:pt x="1" y="1129"/>
                  </a:lnTo>
                  <a:lnTo>
                    <a:pt x="0" y="1156"/>
                  </a:lnTo>
                  <a:lnTo>
                    <a:pt x="0" y="1182"/>
                  </a:lnTo>
                  <a:lnTo>
                    <a:pt x="1" y="1206"/>
                  </a:lnTo>
                  <a:lnTo>
                    <a:pt x="4" y="1228"/>
                  </a:lnTo>
                  <a:lnTo>
                    <a:pt x="10" y="1250"/>
                  </a:lnTo>
                  <a:lnTo>
                    <a:pt x="15" y="1268"/>
                  </a:lnTo>
                  <a:lnTo>
                    <a:pt x="22" y="1286"/>
                  </a:lnTo>
                  <a:lnTo>
                    <a:pt x="31" y="1303"/>
                  </a:lnTo>
                  <a:lnTo>
                    <a:pt x="40" y="1318"/>
                  </a:lnTo>
                  <a:lnTo>
                    <a:pt x="50" y="1331"/>
                  </a:lnTo>
                  <a:lnTo>
                    <a:pt x="61" y="1343"/>
                  </a:lnTo>
                  <a:lnTo>
                    <a:pt x="73" y="1355"/>
                  </a:lnTo>
                  <a:lnTo>
                    <a:pt x="85" y="1366"/>
                  </a:lnTo>
                  <a:lnTo>
                    <a:pt x="96" y="1374"/>
                  </a:lnTo>
                  <a:lnTo>
                    <a:pt x="109" y="1383"/>
                  </a:lnTo>
                  <a:lnTo>
                    <a:pt x="122" y="1390"/>
                  </a:lnTo>
                  <a:lnTo>
                    <a:pt x="147" y="1401"/>
                  </a:lnTo>
                  <a:lnTo>
                    <a:pt x="169" y="1411"/>
                  </a:lnTo>
                  <a:lnTo>
                    <a:pt x="192" y="1416"/>
                  </a:lnTo>
                  <a:lnTo>
                    <a:pt x="210" y="1421"/>
                  </a:lnTo>
                  <a:lnTo>
                    <a:pt x="224" y="1422"/>
                  </a:lnTo>
                  <a:lnTo>
                    <a:pt x="237" y="1423"/>
                  </a:lnTo>
                  <a:lnTo>
                    <a:pt x="234" y="1454"/>
                  </a:lnTo>
                  <a:lnTo>
                    <a:pt x="234" y="1454"/>
                  </a:lnTo>
                  <a:lnTo>
                    <a:pt x="239" y="1457"/>
                  </a:lnTo>
                  <a:lnTo>
                    <a:pt x="259" y="1465"/>
                  </a:lnTo>
                  <a:lnTo>
                    <a:pt x="273" y="1470"/>
                  </a:lnTo>
                  <a:lnTo>
                    <a:pt x="291" y="1474"/>
                  </a:lnTo>
                  <a:lnTo>
                    <a:pt x="312" y="1480"/>
                  </a:lnTo>
                  <a:lnTo>
                    <a:pt x="338" y="1482"/>
                  </a:lnTo>
                  <a:lnTo>
                    <a:pt x="366" y="1487"/>
                  </a:lnTo>
                  <a:lnTo>
                    <a:pt x="398" y="1488"/>
                  </a:lnTo>
                  <a:lnTo>
                    <a:pt x="434" y="1488"/>
                  </a:lnTo>
                  <a:lnTo>
                    <a:pt x="474" y="1487"/>
                  </a:lnTo>
                  <a:lnTo>
                    <a:pt x="518" y="1482"/>
                  </a:lnTo>
                  <a:lnTo>
                    <a:pt x="566" y="1477"/>
                  </a:lnTo>
                  <a:lnTo>
                    <a:pt x="618" y="1467"/>
                  </a:lnTo>
                  <a:lnTo>
                    <a:pt x="674" y="1454"/>
                  </a:lnTo>
                  <a:lnTo>
                    <a:pt x="619" y="1091"/>
                  </a:lnTo>
                  <a:lnTo>
                    <a:pt x="619" y="1091"/>
                  </a:lnTo>
                  <a:lnTo>
                    <a:pt x="650" y="1098"/>
                  </a:lnTo>
                  <a:lnTo>
                    <a:pt x="681" y="1104"/>
                  </a:lnTo>
                  <a:lnTo>
                    <a:pt x="710" y="1107"/>
                  </a:lnTo>
                  <a:lnTo>
                    <a:pt x="737" y="1109"/>
                  </a:lnTo>
                  <a:lnTo>
                    <a:pt x="764" y="1109"/>
                  </a:lnTo>
                  <a:lnTo>
                    <a:pt x="789" y="1108"/>
                  </a:lnTo>
                  <a:lnTo>
                    <a:pt x="813" y="1105"/>
                  </a:lnTo>
                  <a:lnTo>
                    <a:pt x="835" y="1101"/>
                  </a:lnTo>
                  <a:lnTo>
                    <a:pt x="858" y="1095"/>
                  </a:lnTo>
                  <a:lnTo>
                    <a:pt x="877" y="1090"/>
                  </a:lnTo>
                  <a:lnTo>
                    <a:pt x="897" y="1083"/>
                  </a:lnTo>
                  <a:lnTo>
                    <a:pt x="915" y="1074"/>
                  </a:lnTo>
                  <a:lnTo>
                    <a:pt x="932" y="1066"/>
                  </a:lnTo>
                  <a:lnTo>
                    <a:pt x="949" y="1056"/>
                  </a:lnTo>
                  <a:lnTo>
                    <a:pt x="963" y="1046"/>
                  </a:lnTo>
                  <a:lnTo>
                    <a:pt x="977" y="1036"/>
                  </a:lnTo>
                  <a:lnTo>
                    <a:pt x="1002" y="1015"/>
                  </a:lnTo>
                  <a:lnTo>
                    <a:pt x="1023" y="993"/>
                  </a:lnTo>
                  <a:lnTo>
                    <a:pt x="1040" y="973"/>
                  </a:lnTo>
                  <a:lnTo>
                    <a:pt x="1054" y="954"/>
                  </a:lnTo>
                  <a:lnTo>
                    <a:pt x="1064" y="938"/>
                  </a:lnTo>
                  <a:lnTo>
                    <a:pt x="1072" y="926"/>
                  </a:lnTo>
                  <a:lnTo>
                    <a:pt x="1078" y="914"/>
                  </a:lnTo>
                  <a:lnTo>
                    <a:pt x="1078" y="914"/>
                  </a:lnTo>
                  <a:lnTo>
                    <a:pt x="1106" y="913"/>
                  </a:lnTo>
                  <a:lnTo>
                    <a:pt x="1132" y="912"/>
                  </a:lnTo>
                  <a:lnTo>
                    <a:pt x="1156" y="909"/>
                  </a:lnTo>
                  <a:lnTo>
                    <a:pt x="1179" y="905"/>
                  </a:lnTo>
                  <a:lnTo>
                    <a:pt x="1200" y="899"/>
                  </a:lnTo>
                  <a:lnTo>
                    <a:pt x="1218" y="893"/>
                  </a:lnTo>
                  <a:lnTo>
                    <a:pt x="1235" y="886"/>
                  </a:lnTo>
                  <a:lnTo>
                    <a:pt x="1250" y="879"/>
                  </a:lnTo>
                  <a:lnTo>
                    <a:pt x="1263" y="871"/>
                  </a:lnTo>
                  <a:lnTo>
                    <a:pt x="1274" y="861"/>
                  </a:lnTo>
                  <a:lnTo>
                    <a:pt x="1284" y="853"/>
                  </a:lnTo>
                  <a:lnTo>
                    <a:pt x="1292" y="843"/>
                  </a:lnTo>
                  <a:lnTo>
                    <a:pt x="1298" y="832"/>
                  </a:lnTo>
                  <a:lnTo>
                    <a:pt x="1303" y="822"/>
                  </a:lnTo>
                  <a:lnTo>
                    <a:pt x="1306" y="811"/>
                  </a:lnTo>
                  <a:lnTo>
                    <a:pt x="1309" y="799"/>
                  </a:lnTo>
                  <a:lnTo>
                    <a:pt x="1309" y="788"/>
                  </a:lnTo>
                  <a:lnTo>
                    <a:pt x="1308" y="777"/>
                  </a:lnTo>
                  <a:lnTo>
                    <a:pt x="1306" y="767"/>
                  </a:lnTo>
                  <a:lnTo>
                    <a:pt x="1302" y="756"/>
                  </a:lnTo>
                  <a:lnTo>
                    <a:pt x="1298" y="745"/>
                  </a:lnTo>
                  <a:lnTo>
                    <a:pt x="1292" y="735"/>
                  </a:lnTo>
                  <a:lnTo>
                    <a:pt x="1285" y="725"/>
                  </a:lnTo>
                  <a:lnTo>
                    <a:pt x="1277" y="715"/>
                  </a:lnTo>
                  <a:lnTo>
                    <a:pt x="1267" y="707"/>
                  </a:lnTo>
                  <a:lnTo>
                    <a:pt x="1257" y="698"/>
                  </a:lnTo>
                  <a:lnTo>
                    <a:pt x="1246" y="691"/>
                  </a:lnTo>
                  <a:lnTo>
                    <a:pt x="1233" y="684"/>
                  </a:lnTo>
                  <a:lnTo>
                    <a:pt x="1221" y="679"/>
                  </a:lnTo>
                  <a:lnTo>
                    <a:pt x="1207" y="675"/>
                  </a:lnTo>
                  <a:lnTo>
                    <a:pt x="1191" y="670"/>
                  </a:lnTo>
                  <a:lnTo>
                    <a:pt x="1176" y="668"/>
                  </a:lnTo>
                  <a:lnTo>
                    <a:pt x="1176" y="668"/>
                  </a:lnTo>
                  <a:close/>
                  <a:moveTo>
                    <a:pt x="249" y="1243"/>
                  </a:moveTo>
                  <a:lnTo>
                    <a:pt x="249" y="1243"/>
                  </a:lnTo>
                  <a:lnTo>
                    <a:pt x="239" y="1240"/>
                  </a:lnTo>
                  <a:lnTo>
                    <a:pt x="217" y="1231"/>
                  </a:lnTo>
                  <a:lnTo>
                    <a:pt x="203" y="1224"/>
                  </a:lnTo>
                  <a:lnTo>
                    <a:pt x="189" y="1216"/>
                  </a:lnTo>
                  <a:lnTo>
                    <a:pt x="176" y="1206"/>
                  </a:lnTo>
                  <a:lnTo>
                    <a:pt x="165" y="1193"/>
                  </a:lnTo>
                  <a:lnTo>
                    <a:pt x="161" y="1186"/>
                  </a:lnTo>
                  <a:lnTo>
                    <a:pt x="158" y="1179"/>
                  </a:lnTo>
                  <a:lnTo>
                    <a:pt x="155" y="1172"/>
                  </a:lnTo>
                  <a:lnTo>
                    <a:pt x="154" y="1164"/>
                  </a:lnTo>
                  <a:lnTo>
                    <a:pt x="154" y="1156"/>
                  </a:lnTo>
                  <a:lnTo>
                    <a:pt x="155" y="1146"/>
                  </a:lnTo>
                  <a:lnTo>
                    <a:pt x="158" y="1136"/>
                  </a:lnTo>
                  <a:lnTo>
                    <a:pt x="162" y="1126"/>
                  </a:lnTo>
                  <a:lnTo>
                    <a:pt x="169" y="1115"/>
                  </a:lnTo>
                  <a:lnTo>
                    <a:pt x="178" y="1104"/>
                  </a:lnTo>
                  <a:lnTo>
                    <a:pt x="188" y="1092"/>
                  </a:lnTo>
                  <a:lnTo>
                    <a:pt x="200" y="1080"/>
                  </a:lnTo>
                  <a:lnTo>
                    <a:pt x="216" y="1067"/>
                  </a:lnTo>
                  <a:lnTo>
                    <a:pt x="232" y="1053"/>
                  </a:lnTo>
                  <a:lnTo>
                    <a:pt x="253" y="1039"/>
                  </a:lnTo>
                  <a:lnTo>
                    <a:pt x="276" y="1024"/>
                  </a:lnTo>
                  <a:lnTo>
                    <a:pt x="249" y="12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78">
              <a:extLst>
                <a:ext uri="{FF2B5EF4-FFF2-40B4-BE49-F238E27FC236}">
                  <a16:creationId xmlns:a16="http://schemas.microsoft.com/office/drawing/2014/main" id="{932EE078-D6F3-4829-8AAF-3911240F17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6088" y="5724525"/>
              <a:ext cx="1089025" cy="1236663"/>
            </a:xfrm>
            <a:custGeom>
              <a:avLst/>
              <a:gdLst>
                <a:gd name="T0" fmla="*/ 999 w 1372"/>
                <a:gd name="T1" fmla="*/ 724 h 1558"/>
                <a:gd name="T2" fmla="*/ 961 w 1372"/>
                <a:gd name="T3" fmla="*/ 784 h 1558"/>
                <a:gd name="T4" fmla="*/ 901 w 1372"/>
                <a:gd name="T5" fmla="*/ 904 h 1558"/>
                <a:gd name="T6" fmla="*/ 773 w 1372"/>
                <a:gd name="T7" fmla="*/ 934 h 1558"/>
                <a:gd name="T8" fmla="*/ 604 w 1372"/>
                <a:gd name="T9" fmla="*/ 822 h 1558"/>
                <a:gd name="T10" fmla="*/ 852 w 1372"/>
                <a:gd name="T11" fmla="*/ 626 h 1558"/>
                <a:gd name="T12" fmla="*/ 876 w 1372"/>
                <a:gd name="T13" fmla="*/ 373 h 1558"/>
                <a:gd name="T14" fmla="*/ 783 w 1372"/>
                <a:gd name="T15" fmla="*/ 172 h 1558"/>
                <a:gd name="T16" fmla="*/ 612 w 1372"/>
                <a:gd name="T17" fmla="*/ 37 h 1558"/>
                <a:gd name="T18" fmla="*/ 420 w 1372"/>
                <a:gd name="T19" fmla="*/ 0 h 1558"/>
                <a:gd name="T20" fmla="*/ 216 w 1372"/>
                <a:gd name="T21" fmla="*/ 73 h 1558"/>
                <a:gd name="T22" fmla="*/ 81 w 1372"/>
                <a:gd name="T23" fmla="*/ 225 h 1558"/>
                <a:gd name="T24" fmla="*/ 15 w 1372"/>
                <a:gd name="T25" fmla="*/ 435 h 1558"/>
                <a:gd name="T26" fmla="*/ 71 w 1372"/>
                <a:gd name="T27" fmla="*/ 686 h 1558"/>
                <a:gd name="T28" fmla="*/ 304 w 1372"/>
                <a:gd name="T29" fmla="*/ 829 h 1558"/>
                <a:gd name="T30" fmla="*/ 71 w 1372"/>
                <a:gd name="T31" fmla="*/ 986 h 1558"/>
                <a:gd name="T32" fmla="*/ 1 w 1372"/>
                <a:gd name="T33" fmla="*/ 1171 h 1558"/>
                <a:gd name="T34" fmla="*/ 32 w 1372"/>
                <a:gd name="T35" fmla="*/ 1345 h 1558"/>
                <a:gd name="T36" fmla="*/ 188 w 1372"/>
                <a:gd name="T37" fmla="*/ 1471 h 1558"/>
                <a:gd name="T38" fmla="*/ 251 w 1372"/>
                <a:gd name="T39" fmla="*/ 1529 h 1558"/>
                <a:gd name="T40" fmla="*/ 450 w 1372"/>
                <a:gd name="T41" fmla="*/ 1558 h 1558"/>
                <a:gd name="T42" fmla="*/ 722 w 1372"/>
                <a:gd name="T43" fmla="*/ 1522 h 1558"/>
                <a:gd name="T44" fmla="*/ 684 w 1372"/>
                <a:gd name="T45" fmla="*/ 1159 h 1558"/>
                <a:gd name="T46" fmla="*/ 932 w 1372"/>
                <a:gd name="T47" fmla="*/ 1153 h 1558"/>
                <a:gd name="T48" fmla="*/ 1110 w 1372"/>
                <a:gd name="T49" fmla="*/ 1010 h 1558"/>
                <a:gd name="T50" fmla="*/ 1263 w 1372"/>
                <a:gd name="T51" fmla="*/ 962 h 1558"/>
                <a:gd name="T52" fmla="*/ 1371 w 1372"/>
                <a:gd name="T53" fmla="*/ 839 h 1558"/>
                <a:gd name="T54" fmla="*/ 1310 w 1372"/>
                <a:gd name="T55" fmla="*/ 710 h 1558"/>
                <a:gd name="T56" fmla="*/ 405 w 1372"/>
                <a:gd name="T57" fmla="*/ 780 h 1558"/>
                <a:gd name="T58" fmla="*/ 180 w 1372"/>
                <a:gd name="T59" fmla="*/ 711 h 1558"/>
                <a:gd name="T60" fmla="*/ 88 w 1372"/>
                <a:gd name="T61" fmla="*/ 581 h 1558"/>
                <a:gd name="T62" fmla="*/ 89 w 1372"/>
                <a:gd name="T63" fmla="*/ 366 h 1558"/>
                <a:gd name="T64" fmla="*/ 230 w 1372"/>
                <a:gd name="T65" fmla="*/ 141 h 1558"/>
                <a:gd name="T66" fmla="*/ 402 w 1372"/>
                <a:gd name="T67" fmla="*/ 64 h 1558"/>
                <a:gd name="T68" fmla="*/ 580 w 1372"/>
                <a:gd name="T69" fmla="*/ 89 h 1558"/>
                <a:gd name="T70" fmla="*/ 731 w 1372"/>
                <a:gd name="T71" fmla="*/ 205 h 1558"/>
                <a:gd name="T72" fmla="*/ 824 w 1372"/>
                <a:gd name="T73" fmla="*/ 448 h 1558"/>
                <a:gd name="T74" fmla="*/ 745 w 1372"/>
                <a:gd name="T75" fmla="*/ 674 h 1558"/>
                <a:gd name="T76" fmla="*/ 521 w 1372"/>
                <a:gd name="T77" fmla="*/ 777 h 1558"/>
                <a:gd name="T78" fmla="*/ 503 w 1372"/>
                <a:gd name="T79" fmla="*/ 852 h 1558"/>
                <a:gd name="T80" fmla="*/ 597 w 1372"/>
                <a:gd name="T81" fmla="*/ 918 h 1558"/>
                <a:gd name="T82" fmla="*/ 827 w 1372"/>
                <a:gd name="T83" fmla="*/ 1000 h 1558"/>
                <a:gd name="T84" fmla="*/ 974 w 1372"/>
                <a:gd name="T85" fmla="*/ 909 h 1558"/>
                <a:gd name="T86" fmla="*/ 1020 w 1372"/>
                <a:gd name="T87" fmla="*/ 803 h 1558"/>
                <a:gd name="T88" fmla="*/ 1061 w 1372"/>
                <a:gd name="T89" fmla="*/ 752 h 1558"/>
                <a:gd name="T90" fmla="*/ 1221 w 1372"/>
                <a:gd name="T91" fmla="*/ 732 h 1558"/>
                <a:gd name="T92" fmla="*/ 1308 w 1372"/>
                <a:gd name="T93" fmla="*/ 803 h 1558"/>
                <a:gd name="T94" fmla="*/ 1277 w 1372"/>
                <a:gd name="T95" fmla="*/ 884 h 1558"/>
                <a:gd name="T96" fmla="*/ 1163 w 1372"/>
                <a:gd name="T97" fmla="*/ 920 h 1558"/>
                <a:gd name="T98" fmla="*/ 1086 w 1372"/>
                <a:gd name="T99" fmla="*/ 932 h 1558"/>
                <a:gd name="T100" fmla="*/ 940 w 1372"/>
                <a:gd name="T101" fmla="*/ 1083 h 1558"/>
                <a:gd name="T102" fmla="*/ 772 w 1372"/>
                <a:gd name="T103" fmla="*/ 1114 h 1558"/>
                <a:gd name="T104" fmla="*/ 621 w 1372"/>
                <a:gd name="T105" fmla="*/ 1097 h 1558"/>
                <a:gd name="T106" fmla="*/ 576 w 1372"/>
                <a:gd name="T107" fmla="*/ 1490 h 1558"/>
                <a:gd name="T108" fmla="*/ 297 w 1372"/>
                <a:gd name="T109" fmla="*/ 1462 h 1558"/>
                <a:gd name="T110" fmla="*/ 244 w 1372"/>
                <a:gd name="T111" fmla="*/ 1424 h 1558"/>
                <a:gd name="T112" fmla="*/ 87 w 1372"/>
                <a:gd name="T113" fmla="*/ 1320 h 1558"/>
                <a:gd name="T114" fmla="*/ 64 w 1372"/>
                <a:gd name="T115" fmla="*/ 1160 h 1558"/>
                <a:gd name="T116" fmla="*/ 131 w 1372"/>
                <a:gd name="T117" fmla="*/ 1009 h 1558"/>
                <a:gd name="T118" fmla="*/ 259 w 1372"/>
                <a:gd name="T119" fmla="*/ 909 h 1558"/>
                <a:gd name="T120" fmla="*/ 391 w 1372"/>
                <a:gd name="T121" fmla="*/ 878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72" h="1558">
                  <a:moveTo>
                    <a:pt x="1163" y="664"/>
                  </a:moveTo>
                  <a:lnTo>
                    <a:pt x="1163" y="664"/>
                  </a:lnTo>
                  <a:lnTo>
                    <a:pt x="1134" y="665"/>
                  </a:lnTo>
                  <a:lnTo>
                    <a:pt x="1104" y="669"/>
                  </a:lnTo>
                  <a:lnTo>
                    <a:pt x="1078" y="676"/>
                  </a:lnTo>
                  <a:lnTo>
                    <a:pt x="1052" y="688"/>
                  </a:lnTo>
                  <a:lnTo>
                    <a:pt x="1029" y="700"/>
                  </a:lnTo>
                  <a:lnTo>
                    <a:pt x="1019" y="707"/>
                  </a:lnTo>
                  <a:lnTo>
                    <a:pt x="1009" y="716"/>
                  </a:lnTo>
                  <a:lnTo>
                    <a:pt x="999" y="724"/>
                  </a:lnTo>
                  <a:lnTo>
                    <a:pt x="991" y="732"/>
                  </a:lnTo>
                  <a:lnTo>
                    <a:pt x="982" y="742"/>
                  </a:lnTo>
                  <a:lnTo>
                    <a:pt x="975" y="752"/>
                  </a:lnTo>
                  <a:lnTo>
                    <a:pt x="975" y="752"/>
                  </a:lnTo>
                  <a:lnTo>
                    <a:pt x="971" y="756"/>
                  </a:lnTo>
                  <a:lnTo>
                    <a:pt x="968" y="760"/>
                  </a:lnTo>
                  <a:lnTo>
                    <a:pt x="966" y="766"/>
                  </a:lnTo>
                  <a:lnTo>
                    <a:pt x="964" y="772"/>
                  </a:lnTo>
                  <a:lnTo>
                    <a:pt x="964" y="772"/>
                  </a:lnTo>
                  <a:lnTo>
                    <a:pt x="961" y="784"/>
                  </a:lnTo>
                  <a:lnTo>
                    <a:pt x="961" y="784"/>
                  </a:lnTo>
                  <a:lnTo>
                    <a:pt x="959" y="794"/>
                  </a:lnTo>
                  <a:lnTo>
                    <a:pt x="959" y="794"/>
                  </a:lnTo>
                  <a:lnTo>
                    <a:pt x="953" y="812"/>
                  </a:lnTo>
                  <a:lnTo>
                    <a:pt x="944" y="835"/>
                  </a:lnTo>
                  <a:lnTo>
                    <a:pt x="933" y="859"/>
                  </a:lnTo>
                  <a:lnTo>
                    <a:pt x="926" y="871"/>
                  </a:lnTo>
                  <a:lnTo>
                    <a:pt x="919" y="882"/>
                  </a:lnTo>
                  <a:lnTo>
                    <a:pt x="911" y="894"/>
                  </a:lnTo>
                  <a:lnTo>
                    <a:pt x="901" y="904"/>
                  </a:lnTo>
                  <a:lnTo>
                    <a:pt x="891" y="913"/>
                  </a:lnTo>
                  <a:lnTo>
                    <a:pt x="880" y="922"/>
                  </a:lnTo>
                  <a:lnTo>
                    <a:pt x="867" y="929"/>
                  </a:lnTo>
                  <a:lnTo>
                    <a:pt x="855" y="934"/>
                  </a:lnTo>
                  <a:lnTo>
                    <a:pt x="841" y="939"/>
                  </a:lnTo>
                  <a:lnTo>
                    <a:pt x="825" y="940"/>
                  </a:lnTo>
                  <a:lnTo>
                    <a:pt x="825" y="940"/>
                  </a:lnTo>
                  <a:lnTo>
                    <a:pt x="813" y="940"/>
                  </a:lnTo>
                  <a:lnTo>
                    <a:pt x="800" y="939"/>
                  </a:lnTo>
                  <a:lnTo>
                    <a:pt x="773" y="934"/>
                  </a:lnTo>
                  <a:lnTo>
                    <a:pt x="748" y="926"/>
                  </a:lnTo>
                  <a:lnTo>
                    <a:pt x="723" y="916"/>
                  </a:lnTo>
                  <a:lnTo>
                    <a:pt x="699" y="905"/>
                  </a:lnTo>
                  <a:lnTo>
                    <a:pt x="675" y="892"/>
                  </a:lnTo>
                  <a:lnTo>
                    <a:pt x="628" y="864"/>
                  </a:lnTo>
                  <a:lnTo>
                    <a:pt x="628" y="864"/>
                  </a:lnTo>
                  <a:lnTo>
                    <a:pt x="597" y="846"/>
                  </a:lnTo>
                  <a:lnTo>
                    <a:pt x="567" y="831"/>
                  </a:lnTo>
                  <a:lnTo>
                    <a:pt x="567" y="831"/>
                  </a:lnTo>
                  <a:lnTo>
                    <a:pt x="604" y="822"/>
                  </a:lnTo>
                  <a:lnTo>
                    <a:pt x="639" y="811"/>
                  </a:lnTo>
                  <a:lnTo>
                    <a:pt x="671" y="798"/>
                  </a:lnTo>
                  <a:lnTo>
                    <a:pt x="702" y="783"/>
                  </a:lnTo>
                  <a:lnTo>
                    <a:pt x="730" y="766"/>
                  </a:lnTo>
                  <a:lnTo>
                    <a:pt x="757" y="748"/>
                  </a:lnTo>
                  <a:lnTo>
                    <a:pt x="780" y="727"/>
                  </a:lnTo>
                  <a:lnTo>
                    <a:pt x="802" y="704"/>
                  </a:lnTo>
                  <a:lnTo>
                    <a:pt x="821" y="681"/>
                  </a:lnTo>
                  <a:lnTo>
                    <a:pt x="838" y="654"/>
                  </a:lnTo>
                  <a:lnTo>
                    <a:pt x="852" y="626"/>
                  </a:lnTo>
                  <a:lnTo>
                    <a:pt x="865" y="598"/>
                  </a:lnTo>
                  <a:lnTo>
                    <a:pt x="873" y="567"/>
                  </a:lnTo>
                  <a:lnTo>
                    <a:pt x="880" y="535"/>
                  </a:lnTo>
                  <a:lnTo>
                    <a:pt x="884" y="501"/>
                  </a:lnTo>
                  <a:lnTo>
                    <a:pt x="886" y="466"/>
                  </a:lnTo>
                  <a:lnTo>
                    <a:pt x="886" y="466"/>
                  </a:lnTo>
                  <a:lnTo>
                    <a:pt x="886" y="442"/>
                  </a:lnTo>
                  <a:lnTo>
                    <a:pt x="883" y="418"/>
                  </a:lnTo>
                  <a:lnTo>
                    <a:pt x="880" y="396"/>
                  </a:lnTo>
                  <a:lnTo>
                    <a:pt x="876" y="373"/>
                  </a:lnTo>
                  <a:lnTo>
                    <a:pt x="872" y="351"/>
                  </a:lnTo>
                  <a:lnTo>
                    <a:pt x="865" y="329"/>
                  </a:lnTo>
                  <a:lnTo>
                    <a:pt x="858" y="308"/>
                  </a:lnTo>
                  <a:lnTo>
                    <a:pt x="851" y="287"/>
                  </a:lnTo>
                  <a:lnTo>
                    <a:pt x="841" y="265"/>
                  </a:lnTo>
                  <a:lnTo>
                    <a:pt x="831" y="246"/>
                  </a:lnTo>
                  <a:lnTo>
                    <a:pt x="820" y="226"/>
                  </a:lnTo>
                  <a:lnTo>
                    <a:pt x="809" y="207"/>
                  </a:lnTo>
                  <a:lnTo>
                    <a:pt x="796" y="188"/>
                  </a:lnTo>
                  <a:lnTo>
                    <a:pt x="783" y="172"/>
                  </a:lnTo>
                  <a:lnTo>
                    <a:pt x="769" y="155"/>
                  </a:lnTo>
                  <a:lnTo>
                    <a:pt x="754" y="138"/>
                  </a:lnTo>
                  <a:lnTo>
                    <a:pt x="738" y="122"/>
                  </a:lnTo>
                  <a:lnTo>
                    <a:pt x="723" y="107"/>
                  </a:lnTo>
                  <a:lnTo>
                    <a:pt x="706" y="94"/>
                  </a:lnTo>
                  <a:lnTo>
                    <a:pt x="688" y="80"/>
                  </a:lnTo>
                  <a:lnTo>
                    <a:pt x="670" y="68"/>
                  </a:lnTo>
                  <a:lnTo>
                    <a:pt x="652" y="57"/>
                  </a:lnTo>
                  <a:lnTo>
                    <a:pt x="632" y="47"/>
                  </a:lnTo>
                  <a:lnTo>
                    <a:pt x="612" y="37"/>
                  </a:lnTo>
                  <a:lnTo>
                    <a:pt x="593" y="29"/>
                  </a:lnTo>
                  <a:lnTo>
                    <a:pt x="573" y="21"/>
                  </a:lnTo>
                  <a:lnTo>
                    <a:pt x="552" y="14"/>
                  </a:lnTo>
                  <a:lnTo>
                    <a:pt x="530" y="9"/>
                  </a:lnTo>
                  <a:lnTo>
                    <a:pt x="509" y="5"/>
                  </a:lnTo>
                  <a:lnTo>
                    <a:pt x="486" y="2"/>
                  </a:lnTo>
                  <a:lnTo>
                    <a:pt x="465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20" y="0"/>
                  </a:lnTo>
                  <a:lnTo>
                    <a:pt x="398" y="2"/>
                  </a:lnTo>
                  <a:lnTo>
                    <a:pt x="377" y="6"/>
                  </a:lnTo>
                  <a:lnTo>
                    <a:pt x="354" y="10"/>
                  </a:lnTo>
                  <a:lnTo>
                    <a:pt x="333" y="16"/>
                  </a:lnTo>
                  <a:lnTo>
                    <a:pt x="312" y="21"/>
                  </a:lnTo>
                  <a:lnTo>
                    <a:pt x="293" y="30"/>
                  </a:lnTo>
                  <a:lnTo>
                    <a:pt x="272" y="40"/>
                  </a:lnTo>
                  <a:lnTo>
                    <a:pt x="253" y="50"/>
                  </a:lnTo>
                  <a:lnTo>
                    <a:pt x="234" y="61"/>
                  </a:lnTo>
                  <a:lnTo>
                    <a:pt x="216" y="73"/>
                  </a:lnTo>
                  <a:lnTo>
                    <a:pt x="197" y="86"/>
                  </a:lnTo>
                  <a:lnTo>
                    <a:pt x="179" y="101"/>
                  </a:lnTo>
                  <a:lnTo>
                    <a:pt x="162" y="117"/>
                  </a:lnTo>
                  <a:lnTo>
                    <a:pt x="147" y="134"/>
                  </a:lnTo>
                  <a:lnTo>
                    <a:pt x="131" y="152"/>
                  </a:lnTo>
                  <a:lnTo>
                    <a:pt x="131" y="152"/>
                  </a:lnTo>
                  <a:lnTo>
                    <a:pt x="117" y="169"/>
                  </a:lnTo>
                  <a:lnTo>
                    <a:pt x="105" y="187"/>
                  </a:lnTo>
                  <a:lnTo>
                    <a:pt x="92" y="205"/>
                  </a:lnTo>
                  <a:lnTo>
                    <a:pt x="81" y="225"/>
                  </a:lnTo>
                  <a:lnTo>
                    <a:pt x="71" y="244"/>
                  </a:lnTo>
                  <a:lnTo>
                    <a:pt x="61" y="264"/>
                  </a:lnTo>
                  <a:lnTo>
                    <a:pt x="52" y="285"/>
                  </a:lnTo>
                  <a:lnTo>
                    <a:pt x="45" y="305"/>
                  </a:lnTo>
                  <a:lnTo>
                    <a:pt x="38" y="326"/>
                  </a:lnTo>
                  <a:lnTo>
                    <a:pt x="31" y="348"/>
                  </a:lnTo>
                  <a:lnTo>
                    <a:pt x="26" y="369"/>
                  </a:lnTo>
                  <a:lnTo>
                    <a:pt x="21" y="392"/>
                  </a:lnTo>
                  <a:lnTo>
                    <a:pt x="18" y="414"/>
                  </a:lnTo>
                  <a:lnTo>
                    <a:pt x="15" y="435"/>
                  </a:lnTo>
                  <a:lnTo>
                    <a:pt x="14" y="458"/>
                  </a:lnTo>
                  <a:lnTo>
                    <a:pt x="14" y="480"/>
                  </a:lnTo>
                  <a:lnTo>
                    <a:pt x="14" y="480"/>
                  </a:lnTo>
                  <a:lnTo>
                    <a:pt x="15" y="515"/>
                  </a:lnTo>
                  <a:lnTo>
                    <a:pt x="18" y="547"/>
                  </a:lnTo>
                  <a:lnTo>
                    <a:pt x="25" y="578"/>
                  </a:lnTo>
                  <a:lnTo>
                    <a:pt x="33" y="608"/>
                  </a:lnTo>
                  <a:lnTo>
                    <a:pt x="43" y="636"/>
                  </a:lnTo>
                  <a:lnTo>
                    <a:pt x="56" y="662"/>
                  </a:lnTo>
                  <a:lnTo>
                    <a:pt x="71" y="686"/>
                  </a:lnTo>
                  <a:lnTo>
                    <a:pt x="89" y="710"/>
                  </a:lnTo>
                  <a:lnTo>
                    <a:pt x="109" y="731"/>
                  </a:lnTo>
                  <a:lnTo>
                    <a:pt x="130" y="751"/>
                  </a:lnTo>
                  <a:lnTo>
                    <a:pt x="154" y="769"/>
                  </a:lnTo>
                  <a:lnTo>
                    <a:pt x="180" y="784"/>
                  </a:lnTo>
                  <a:lnTo>
                    <a:pt x="209" y="798"/>
                  </a:lnTo>
                  <a:lnTo>
                    <a:pt x="238" y="811"/>
                  </a:lnTo>
                  <a:lnTo>
                    <a:pt x="270" y="821"/>
                  </a:lnTo>
                  <a:lnTo>
                    <a:pt x="304" y="829"/>
                  </a:lnTo>
                  <a:lnTo>
                    <a:pt x="304" y="829"/>
                  </a:lnTo>
                  <a:lnTo>
                    <a:pt x="273" y="838"/>
                  </a:lnTo>
                  <a:lnTo>
                    <a:pt x="242" y="850"/>
                  </a:lnTo>
                  <a:lnTo>
                    <a:pt x="211" y="864"/>
                  </a:lnTo>
                  <a:lnTo>
                    <a:pt x="183" y="881"/>
                  </a:lnTo>
                  <a:lnTo>
                    <a:pt x="157" y="899"/>
                  </a:lnTo>
                  <a:lnTo>
                    <a:pt x="130" y="922"/>
                  </a:lnTo>
                  <a:lnTo>
                    <a:pt x="106" y="944"/>
                  </a:lnTo>
                  <a:lnTo>
                    <a:pt x="84" y="971"/>
                  </a:lnTo>
                  <a:lnTo>
                    <a:pt x="84" y="971"/>
                  </a:lnTo>
                  <a:lnTo>
                    <a:pt x="71" y="986"/>
                  </a:lnTo>
                  <a:lnTo>
                    <a:pt x="60" y="1003"/>
                  </a:lnTo>
                  <a:lnTo>
                    <a:pt x="50" y="1021"/>
                  </a:lnTo>
                  <a:lnTo>
                    <a:pt x="40" y="1038"/>
                  </a:lnTo>
                  <a:lnTo>
                    <a:pt x="32" y="1056"/>
                  </a:lnTo>
                  <a:lnTo>
                    <a:pt x="23" y="1075"/>
                  </a:lnTo>
                  <a:lnTo>
                    <a:pt x="18" y="1094"/>
                  </a:lnTo>
                  <a:lnTo>
                    <a:pt x="12" y="1112"/>
                  </a:lnTo>
                  <a:lnTo>
                    <a:pt x="7" y="1132"/>
                  </a:lnTo>
                  <a:lnTo>
                    <a:pt x="4" y="1152"/>
                  </a:lnTo>
                  <a:lnTo>
                    <a:pt x="1" y="1171"/>
                  </a:lnTo>
                  <a:lnTo>
                    <a:pt x="0" y="1191"/>
                  </a:lnTo>
                  <a:lnTo>
                    <a:pt x="0" y="1211"/>
                  </a:lnTo>
                  <a:lnTo>
                    <a:pt x="0" y="1230"/>
                  </a:lnTo>
                  <a:lnTo>
                    <a:pt x="2" y="1250"/>
                  </a:lnTo>
                  <a:lnTo>
                    <a:pt x="5" y="1268"/>
                  </a:lnTo>
                  <a:lnTo>
                    <a:pt x="5" y="1268"/>
                  </a:lnTo>
                  <a:lnTo>
                    <a:pt x="9" y="1289"/>
                  </a:lnTo>
                  <a:lnTo>
                    <a:pt x="15" y="1309"/>
                  </a:lnTo>
                  <a:lnTo>
                    <a:pt x="22" y="1327"/>
                  </a:lnTo>
                  <a:lnTo>
                    <a:pt x="32" y="1345"/>
                  </a:lnTo>
                  <a:lnTo>
                    <a:pt x="42" y="1362"/>
                  </a:lnTo>
                  <a:lnTo>
                    <a:pt x="53" y="1379"/>
                  </a:lnTo>
                  <a:lnTo>
                    <a:pt x="66" y="1394"/>
                  </a:lnTo>
                  <a:lnTo>
                    <a:pt x="80" y="1408"/>
                  </a:lnTo>
                  <a:lnTo>
                    <a:pt x="95" y="1421"/>
                  </a:lnTo>
                  <a:lnTo>
                    <a:pt x="110" y="1434"/>
                  </a:lnTo>
                  <a:lnTo>
                    <a:pt x="129" y="1445"/>
                  </a:lnTo>
                  <a:lnTo>
                    <a:pt x="147" y="1455"/>
                  </a:lnTo>
                  <a:lnTo>
                    <a:pt x="166" y="1463"/>
                  </a:lnTo>
                  <a:lnTo>
                    <a:pt x="188" y="1471"/>
                  </a:lnTo>
                  <a:lnTo>
                    <a:pt x="210" y="1478"/>
                  </a:lnTo>
                  <a:lnTo>
                    <a:pt x="232" y="1484"/>
                  </a:lnTo>
                  <a:lnTo>
                    <a:pt x="231" y="1498"/>
                  </a:lnTo>
                  <a:lnTo>
                    <a:pt x="231" y="1498"/>
                  </a:lnTo>
                  <a:lnTo>
                    <a:pt x="231" y="1502"/>
                  </a:lnTo>
                  <a:lnTo>
                    <a:pt x="232" y="1508"/>
                  </a:lnTo>
                  <a:lnTo>
                    <a:pt x="235" y="1516"/>
                  </a:lnTo>
                  <a:lnTo>
                    <a:pt x="242" y="1525"/>
                  </a:lnTo>
                  <a:lnTo>
                    <a:pt x="246" y="1528"/>
                  </a:lnTo>
                  <a:lnTo>
                    <a:pt x="251" y="1529"/>
                  </a:lnTo>
                  <a:lnTo>
                    <a:pt x="251" y="1529"/>
                  </a:lnTo>
                  <a:lnTo>
                    <a:pt x="272" y="1536"/>
                  </a:lnTo>
                  <a:lnTo>
                    <a:pt x="293" y="1542"/>
                  </a:lnTo>
                  <a:lnTo>
                    <a:pt x="315" y="1547"/>
                  </a:lnTo>
                  <a:lnTo>
                    <a:pt x="340" y="1551"/>
                  </a:lnTo>
                  <a:lnTo>
                    <a:pt x="366" y="1554"/>
                  </a:lnTo>
                  <a:lnTo>
                    <a:pt x="392" y="1557"/>
                  </a:lnTo>
                  <a:lnTo>
                    <a:pt x="420" y="1558"/>
                  </a:lnTo>
                  <a:lnTo>
                    <a:pt x="450" y="1558"/>
                  </a:lnTo>
                  <a:lnTo>
                    <a:pt x="450" y="1558"/>
                  </a:lnTo>
                  <a:lnTo>
                    <a:pt x="497" y="1557"/>
                  </a:lnTo>
                  <a:lnTo>
                    <a:pt x="544" y="1554"/>
                  </a:lnTo>
                  <a:lnTo>
                    <a:pt x="587" y="1550"/>
                  </a:lnTo>
                  <a:lnTo>
                    <a:pt x="625" y="1544"/>
                  </a:lnTo>
                  <a:lnTo>
                    <a:pt x="682" y="1536"/>
                  </a:lnTo>
                  <a:lnTo>
                    <a:pt x="706" y="1530"/>
                  </a:lnTo>
                  <a:lnTo>
                    <a:pt x="706" y="1530"/>
                  </a:lnTo>
                  <a:lnTo>
                    <a:pt x="712" y="1529"/>
                  </a:lnTo>
                  <a:lnTo>
                    <a:pt x="717" y="1526"/>
                  </a:lnTo>
                  <a:lnTo>
                    <a:pt x="722" y="1522"/>
                  </a:lnTo>
                  <a:lnTo>
                    <a:pt x="726" y="1518"/>
                  </a:lnTo>
                  <a:lnTo>
                    <a:pt x="729" y="1513"/>
                  </a:lnTo>
                  <a:lnTo>
                    <a:pt x="730" y="1508"/>
                  </a:lnTo>
                  <a:lnTo>
                    <a:pt x="730" y="1502"/>
                  </a:lnTo>
                  <a:lnTo>
                    <a:pt x="730" y="1497"/>
                  </a:lnTo>
                  <a:lnTo>
                    <a:pt x="730" y="1497"/>
                  </a:lnTo>
                  <a:lnTo>
                    <a:pt x="716" y="1384"/>
                  </a:lnTo>
                  <a:lnTo>
                    <a:pt x="701" y="1277"/>
                  </a:lnTo>
                  <a:lnTo>
                    <a:pt x="684" y="1159"/>
                  </a:lnTo>
                  <a:lnTo>
                    <a:pt x="684" y="1159"/>
                  </a:lnTo>
                  <a:lnTo>
                    <a:pt x="716" y="1166"/>
                  </a:lnTo>
                  <a:lnTo>
                    <a:pt x="750" y="1173"/>
                  </a:lnTo>
                  <a:lnTo>
                    <a:pt x="783" y="1176"/>
                  </a:lnTo>
                  <a:lnTo>
                    <a:pt x="799" y="1177"/>
                  </a:lnTo>
                  <a:lnTo>
                    <a:pt x="816" y="1177"/>
                  </a:lnTo>
                  <a:lnTo>
                    <a:pt x="816" y="1177"/>
                  </a:lnTo>
                  <a:lnTo>
                    <a:pt x="848" y="1174"/>
                  </a:lnTo>
                  <a:lnTo>
                    <a:pt x="877" y="1169"/>
                  </a:lnTo>
                  <a:lnTo>
                    <a:pt x="905" y="1162"/>
                  </a:lnTo>
                  <a:lnTo>
                    <a:pt x="932" y="1153"/>
                  </a:lnTo>
                  <a:lnTo>
                    <a:pt x="957" y="1143"/>
                  </a:lnTo>
                  <a:lnTo>
                    <a:pt x="980" y="1131"/>
                  </a:lnTo>
                  <a:lnTo>
                    <a:pt x="1001" y="1118"/>
                  </a:lnTo>
                  <a:lnTo>
                    <a:pt x="1022" y="1104"/>
                  </a:lnTo>
                  <a:lnTo>
                    <a:pt x="1040" y="1090"/>
                  </a:lnTo>
                  <a:lnTo>
                    <a:pt x="1057" y="1075"/>
                  </a:lnTo>
                  <a:lnTo>
                    <a:pt x="1072" y="1058"/>
                  </a:lnTo>
                  <a:lnTo>
                    <a:pt x="1086" y="1042"/>
                  </a:lnTo>
                  <a:lnTo>
                    <a:pt x="1099" y="1026"/>
                  </a:lnTo>
                  <a:lnTo>
                    <a:pt x="1110" y="1010"/>
                  </a:lnTo>
                  <a:lnTo>
                    <a:pt x="1130" y="979"/>
                  </a:lnTo>
                  <a:lnTo>
                    <a:pt x="1130" y="979"/>
                  </a:lnTo>
                  <a:lnTo>
                    <a:pt x="1146" y="981"/>
                  </a:lnTo>
                  <a:lnTo>
                    <a:pt x="1163" y="982"/>
                  </a:lnTo>
                  <a:lnTo>
                    <a:pt x="1163" y="982"/>
                  </a:lnTo>
                  <a:lnTo>
                    <a:pt x="1184" y="981"/>
                  </a:lnTo>
                  <a:lnTo>
                    <a:pt x="1205" y="979"/>
                  </a:lnTo>
                  <a:lnTo>
                    <a:pt x="1225" y="975"/>
                  </a:lnTo>
                  <a:lnTo>
                    <a:pt x="1244" y="969"/>
                  </a:lnTo>
                  <a:lnTo>
                    <a:pt x="1263" y="962"/>
                  </a:lnTo>
                  <a:lnTo>
                    <a:pt x="1280" y="954"/>
                  </a:lnTo>
                  <a:lnTo>
                    <a:pt x="1296" y="946"/>
                  </a:lnTo>
                  <a:lnTo>
                    <a:pt x="1310" y="936"/>
                  </a:lnTo>
                  <a:lnTo>
                    <a:pt x="1324" y="923"/>
                  </a:lnTo>
                  <a:lnTo>
                    <a:pt x="1337" y="912"/>
                  </a:lnTo>
                  <a:lnTo>
                    <a:pt x="1347" y="898"/>
                  </a:lnTo>
                  <a:lnTo>
                    <a:pt x="1355" y="884"/>
                  </a:lnTo>
                  <a:lnTo>
                    <a:pt x="1362" y="870"/>
                  </a:lnTo>
                  <a:lnTo>
                    <a:pt x="1368" y="854"/>
                  </a:lnTo>
                  <a:lnTo>
                    <a:pt x="1371" y="839"/>
                  </a:lnTo>
                  <a:lnTo>
                    <a:pt x="1372" y="822"/>
                  </a:lnTo>
                  <a:lnTo>
                    <a:pt x="1372" y="822"/>
                  </a:lnTo>
                  <a:lnTo>
                    <a:pt x="1371" y="807"/>
                  </a:lnTo>
                  <a:lnTo>
                    <a:pt x="1368" y="790"/>
                  </a:lnTo>
                  <a:lnTo>
                    <a:pt x="1362" y="775"/>
                  </a:lnTo>
                  <a:lnTo>
                    <a:pt x="1355" y="760"/>
                  </a:lnTo>
                  <a:lnTo>
                    <a:pt x="1347" y="746"/>
                  </a:lnTo>
                  <a:lnTo>
                    <a:pt x="1337" y="734"/>
                  </a:lnTo>
                  <a:lnTo>
                    <a:pt x="1324" y="721"/>
                  </a:lnTo>
                  <a:lnTo>
                    <a:pt x="1310" y="710"/>
                  </a:lnTo>
                  <a:lnTo>
                    <a:pt x="1296" y="699"/>
                  </a:lnTo>
                  <a:lnTo>
                    <a:pt x="1280" y="690"/>
                  </a:lnTo>
                  <a:lnTo>
                    <a:pt x="1263" y="682"/>
                  </a:lnTo>
                  <a:lnTo>
                    <a:pt x="1244" y="675"/>
                  </a:lnTo>
                  <a:lnTo>
                    <a:pt x="1225" y="671"/>
                  </a:lnTo>
                  <a:lnTo>
                    <a:pt x="1205" y="667"/>
                  </a:lnTo>
                  <a:lnTo>
                    <a:pt x="1184" y="664"/>
                  </a:lnTo>
                  <a:lnTo>
                    <a:pt x="1163" y="664"/>
                  </a:lnTo>
                  <a:lnTo>
                    <a:pt x="1163" y="664"/>
                  </a:lnTo>
                  <a:close/>
                  <a:moveTo>
                    <a:pt x="405" y="780"/>
                  </a:moveTo>
                  <a:lnTo>
                    <a:pt x="405" y="780"/>
                  </a:lnTo>
                  <a:lnTo>
                    <a:pt x="381" y="779"/>
                  </a:lnTo>
                  <a:lnTo>
                    <a:pt x="356" y="776"/>
                  </a:lnTo>
                  <a:lnTo>
                    <a:pt x="329" y="772"/>
                  </a:lnTo>
                  <a:lnTo>
                    <a:pt x="301" y="765"/>
                  </a:lnTo>
                  <a:lnTo>
                    <a:pt x="273" y="758"/>
                  </a:lnTo>
                  <a:lnTo>
                    <a:pt x="246" y="748"/>
                  </a:lnTo>
                  <a:lnTo>
                    <a:pt x="220" y="735"/>
                  </a:lnTo>
                  <a:lnTo>
                    <a:pt x="193" y="720"/>
                  </a:lnTo>
                  <a:lnTo>
                    <a:pt x="180" y="711"/>
                  </a:lnTo>
                  <a:lnTo>
                    <a:pt x="169" y="703"/>
                  </a:lnTo>
                  <a:lnTo>
                    <a:pt x="158" y="692"/>
                  </a:lnTo>
                  <a:lnTo>
                    <a:pt x="147" y="682"/>
                  </a:lnTo>
                  <a:lnTo>
                    <a:pt x="136" y="669"/>
                  </a:lnTo>
                  <a:lnTo>
                    <a:pt x="126" y="658"/>
                  </a:lnTo>
                  <a:lnTo>
                    <a:pt x="117" y="644"/>
                  </a:lnTo>
                  <a:lnTo>
                    <a:pt x="109" y="630"/>
                  </a:lnTo>
                  <a:lnTo>
                    <a:pt x="102" y="615"/>
                  </a:lnTo>
                  <a:lnTo>
                    <a:pt x="95" y="599"/>
                  </a:lnTo>
                  <a:lnTo>
                    <a:pt x="88" y="581"/>
                  </a:lnTo>
                  <a:lnTo>
                    <a:pt x="84" y="564"/>
                  </a:lnTo>
                  <a:lnTo>
                    <a:pt x="80" y="545"/>
                  </a:lnTo>
                  <a:lnTo>
                    <a:pt x="77" y="523"/>
                  </a:lnTo>
                  <a:lnTo>
                    <a:pt x="75" y="502"/>
                  </a:lnTo>
                  <a:lnTo>
                    <a:pt x="74" y="480"/>
                  </a:lnTo>
                  <a:lnTo>
                    <a:pt x="74" y="480"/>
                  </a:lnTo>
                  <a:lnTo>
                    <a:pt x="75" y="462"/>
                  </a:lnTo>
                  <a:lnTo>
                    <a:pt x="77" y="442"/>
                  </a:lnTo>
                  <a:lnTo>
                    <a:pt x="81" y="404"/>
                  </a:lnTo>
                  <a:lnTo>
                    <a:pt x="89" y="366"/>
                  </a:lnTo>
                  <a:lnTo>
                    <a:pt x="101" y="330"/>
                  </a:lnTo>
                  <a:lnTo>
                    <a:pt x="116" y="294"/>
                  </a:lnTo>
                  <a:lnTo>
                    <a:pt x="133" y="258"/>
                  </a:lnTo>
                  <a:lnTo>
                    <a:pt x="152" y="226"/>
                  </a:lnTo>
                  <a:lnTo>
                    <a:pt x="164" y="209"/>
                  </a:lnTo>
                  <a:lnTo>
                    <a:pt x="176" y="195"/>
                  </a:lnTo>
                  <a:lnTo>
                    <a:pt x="189" y="180"/>
                  </a:lnTo>
                  <a:lnTo>
                    <a:pt x="202" y="166"/>
                  </a:lnTo>
                  <a:lnTo>
                    <a:pt x="216" y="153"/>
                  </a:lnTo>
                  <a:lnTo>
                    <a:pt x="230" y="141"/>
                  </a:lnTo>
                  <a:lnTo>
                    <a:pt x="244" y="128"/>
                  </a:lnTo>
                  <a:lnTo>
                    <a:pt x="259" y="117"/>
                  </a:lnTo>
                  <a:lnTo>
                    <a:pt x="276" y="107"/>
                  </a:lnTo>
                  <a:lnTo>
                    <a:pt x="293" y="99"/>
                  </a:lnTo>
                  <a:lnTo>
                    <a:pt x="309" y="90"/>
                  </a:lnTo>
                  <a:lnTo>
                    <a:pt x="326" y="82"/>
                  </a:lnTo>
                  <a:lnTo>
                    <a:pt x="345" y="76"/>
                  </a:lnTo>
                  <a:lnTo>
                    <a:pt x="363" y="71"/>
                  </a:lnTo>
                  <a:lnTo>
                    <a:pt x="382" y="66"/>
                  </a:lnTo>
                  <a:lnTo>
                    <a:pt x="402" y="64"/>
                  </a:lnTo>
                  <a:lnTo>
                    <a:pt x="422" y="62"/>
                  </a:lnTo>
                  <a:lnTo>
                    <a:pt x="443" y="61"/>
                  </a:lnTo>
                  <a:lnTo>
                    <a:pt x="443" y="61"/>
                  </a:lnTo>
                  <a:lnTo>
                    <a:pt x="464" y="62"/>
                  </a:lnTo>
                  <a:lnTo>
                    <a:pt x="485" y="64"/>
                  </a:lnTo>
                  <a:lnTo>
                    <a:pt x="504" y="66"/>
                  </a:lnTo>
                  <a:lnTo>
                    <a:pt x="524" y="71"/>
                  </a:lnTo>
                  <a:lnTo>
                    <a:pt x="544" y="75"/>
                  </a:lnTo>
                  <a:lnTo>
                    <a:pt x="562" y="82"/>
                  </a:lnTo>
                  <a:lnTo>
                    <a:pt x="580" y="89"/>
                  </a:lnTo>
                  <a:lnTo>
                    <a:pt x="598" y="97"/>
                  </a:lnTo>
                  <a:lnTo>
                    <a:pt x="615" y="106"/>
                  </a:lnTo>
                  <a:lnTo>
                    <a:pt x="632" y="115"/>
                  </a:lnTo>
                  <a:lnTo>
                    <a:pt x="649" y="127"/>
                  </a:lnTo>
                  <a:lnTo>
                    <a:pt x="664" y="138"/>
                  </a:lnTo>
                  <a:lnTo>
                    <a:pt x="678" y="149"/>
                  </a:lnTo>
                  <a:lnTo>
                    <a:pt x="692" y="162"/>
                  </a:lnTo>
                  <a:lnTo>
                    <a:pt x="706" y="176"/>
                  </a:lnTo>
                  <a:lnTo>
                    <a:pt x="719" y="190"/>
                  </a:lnTo>
                  <a:lnTo>
                    <a:pt x="731" y="205"/>
                  </a:lnTo>
                  <a:lnTo>
                    <a:pt x="743" y="219"/>
                  </a:lnTo>
                  <a:lnTo>
                    <a:pt x="754" y="236"/>
                  </a:lnTo>
                  <a:lnTo>
                    <a:pt x="764" y="251"/>
                  </a:lnTo>
                  <a:lnTo>
                    <a:pt x="782" y="285"/>
                  </a:lnTo>
                  <a:lnTo>
                    <a:pt x="797" y="320"/>
                  </a:lnTo>
                  <a:lnTo>
                    <a:pt x="809" y="355"/>
                  </a:lnTo>
                  <a:lnTo>
                    <a:pt x="817" y="392"/>
                  </a:lnTo>
                  <a:lnTo>
                    <a:pt x="821" y="410"/>
                  </a:lnTo>
                  <a:lnTo>
                    <a:pt x="823" y="428"/>
                  </a:lnTo>
                  <a:lnTo>
                    <a:pt x="824" y="448"/>
                  </a:lnTo>
                  <a:lnTo>
                    <a:pt x="824" y="466"/>
                  </a:lnTo>
                  <a:lnTo>
                    <a:pt x="824" y="466"/>
                  </a:lnTo>
                  <a:lnTo>
                    <a:pt x="823" y="497"/>
                  </a:lnTo>
                  <a:lnTo>
                    <a:pt x="820" y="526"/>
                  </a:lnTo>
                  <a:lnTo>
                    <a:pt x="813" y="554"/>
                  </a:lnTo>
                  <a:lnTo>
                    <a:pt x="804" y="581"/>
                  </a:lnTo>
                  <a:lnTo>
                    <a:pt x="793" y="606"/>
                  </a:lnTo>
                  <a:lnTo>
                    <a:pt x="779" y="630"/>
                  </a:lnTo>
                  <a:lnTo>
                    <a:pt x="764" y="653"/>
                  </a:lnTo>
                  <a:lnTo>
                    <a:pt x="745" y="674"/>
                  </a:lnTo>
                  <a:lnTo>
                    <a:pt x="726" y="692"/>
                  </a:lnTo>
                  <a:lnTo>
                    <a:pt x="703" y="710"/>
                  </a:lnTo>
                  <a:lnTo>
                    <a:pt x="678" y="725"/>
                  </a:lnTo>
                  <a:lnTo>
                    <a:pt x="652" y="739"/>
                  </a:lnTo>
                  <a:lnTo>
                    <a:pt x="623" y="752"/>
                  </a:lnTo>
                  <a:lnTo>
                    <a:pt x="593" y="762"/>
                  </a:lnTo>
                  <a:lnTo>
                    <a:pt x="560" y="769"/>
                  </a:lnTo>
                  <a:lnTo>
                    <a:pt x="527" y="776"/>
                  </a:lnTo>
                  <a:lnTo>
                    <a:pt x="527" y="776"/>
                  </a:lnTo>
                  <a:lnTo>
                    <a:pt x="521" y="777"/>
                  </a:lnTo>
                  <a:lnTo>
                    <a:pt x="516" y="779"/>
                  </a:lnTo>
                  <a:lnTo>
                    <a:pt x="511" y="783"/>
                  </a:lnTo>
                  <a:lnTo>
                    <a:pt x="507" y="787"/>
                  </a:lnTo>
                  <a:lnTo>
                    <a:pt x="504" y="791"/>
                  </a:lnTo>
                  <a:lnTo>
                    <a:pt x="502" y="796"/>
                  </a:lnTo>
                  <a:lnTo>
                    <a:pt x="500" y="801"/>
                  </a:lnTo>
                  <a:lnTo>
                    <a:pt x="500" y="808"/>
                  </a:lnTo>
                  <a:lnTo>
                    <a:pt x="503" y="846"/>
                  </a:lnTo>
                  <a:lnTo>
                    <a:pt x="503" y="846"/>
                  </a:lnTo>
                  <a:lnTo>
                    <a:pt x="503" y="852"/>
                  </a:lnTo>
                  <a:lnTo>
                    <a:pt x="506" y="857"/>
                  </a:lnTo>
                  <a:lnTo>
                    <a:pt x="509" y="863"/>
                  </a:lnTo>
                  <a:lnTo>
                    <a:pt x="513" y="867"/>
                  </a:lnTo>
                  <a:lnTo>
                    <a:pt x="513" y="867"/>
                  </a:lnTo>
                  <a:lnTo>
                    <a:pt x="523" y="875"/>
                  </a:lnTo>
                  <a:lnTo>
                    <a:pt x="523" y="875"/>
                  </a:lnTo>
                  <a:lnTo>
                    <a:pt x="530" y="880"/>
                  </a:lnTo>
                  <a:lnTo>
                    <a:pt x="530" y="880"/>
                  </a:lnTo>
                  <a:lnTo>
                    <a:pt x="562" y="896"/>
                  </a:lnTo>
                  <a:lnTo>
                    <a:pt x="597" y="918"/>
                  </a:lnTo>
                  <a:lnTo>
                    <a:pt x="597" y="918"/>
                  </a:lnTo>
                  <a:lnTo>
                    <a:pt x="649" y="948"/>
                  </a:lnTo>
                  <a:lnTo>
                    <a:pt x="677" y="962"/>
                  </a:lnTo>
                  <a:lnTo>
                    <a:pt x="705" y="975"/>
                  </a:lnTo>
                  <a:lnTo>
                    <a:pt x="734" y="986"/>
                  </a:lnTo>
                  <a:lnTo>
                    <a:pt x="765" y="995"/>
                  </a:lnTo>
                  <a:lnTo>
                    <a:pt x="780" y="997"/>
                  </a:lnTo>
                  <a:lnTo>
                    <a:pt x="796" y="999"/>
                  </a:lnTo>
                  <a:lnTo>
                    <a:pt x="811" y="1000"/>
                  </a:lnTo>
                  <a:lnTo>
                    <a:pt x="827" y="1000"/>
                  </a:lnTo>
                  <a:lnTo>
                    <a:pt x="827" y="1000"/>
                  </a:lnTo>
                  <a:lnTo>
                    <a:pt x="851" y="999"/>
                  </a:lnTo>
                  <a:lnTo>
                    <a:pt x="870" y="993"/>
                  </a:lnTo>
                  <a:lnTo>
                    <a:pt x="890" y="986"/>
                  </a:lnTo>
                  <a:lnTo>
                    <a:pt x="908" y="976"/>
                  </a:lnTo>
                  <a:lnTo>
                    <a:pt x="923" y="967"/>
                  </a:lnTo>
                  <a:lnTo>
                    <a:pt x="937" y="954"/>
                  </a:lnTo>
                  <a:lnTo>
                    <a:pt x="951" y="940"/>
                  </a:lnTo>
                  <a:lnTo>
                    <a:pt x="963" y="925"/>
                  </a:lnTo>
                  <a:lnTo>
                    <a:pt x="974" y="909"/>
                  </a:lnTo>
                  <a:lnTo>
                    <a:pt x="984" y="894"/>
                  </a:lnTo>
                  <a:lnTo>
                    <a:pt x="992" y="878"/>
                  </a:lnTo>
                  <a:lnTo>
                    <a:pt x="999" y="863"/>
                  </a:lnTo>
                  <a:lnTo>
                    <a:pt x="1010" y="835"/>
                  </a:lnTo>
                  <a:lnTo>
                    <a:pt x="1017" y="810"/>
                  </a:lnTo>
                  <a:lnTo>
                    <a:pt x="1017" y="810"/>
                  </a:lnTo>
                  <a:lnTo>
                    <a:pt x="1017" y="808"/>
                  </a:lnTo>
                  <a:lnTo>
                    <a:pt x="1017" y="808"/>
                  </a:lnTo>
                  <a:lnTo>
                    <a:pt x="1020" y="803"/>
                  </a:lnTo>
                  <a:lnTo>
                    <a:pt x="1020" y="803"/>
                  </a:lnTo>
                  <a:lnTo>
                    <a:pt x="1020" y="801"/>
                  </a:lnTo>
                  <a:lnTo>
                    <a:pt x="1020" y="801"/>
                  </a:lnTo>
                  <a:lnTo>
                    <a:pt x="1022" y="797"/>
                  </a:lnTo>
                  <a:lnTo>
                    <a:pt x="1022" y="797"/>
                  </a:lnTo>
                  <a:lnTo>
                    <a:pt x="1024" y="791"/>
                  </a:lnTo>
                  <a:lnTo>
                    <a:pt x="1024" y="791"/>
                  </a:lnTo>
                  <a:lnTo>
                    <a:pt x="1029" y="784"/>
                  </a:lnTo>
                  <a:lnTo>
                    <a:pt x="1033" y="777"/>
                  </a:lnTo>
                  <a:lnTo>
                    <a:pt x="1045" y="765"/>
                  </a:lnTo>
                  <a:lnTo>
                    <a:pt x="1061" y="752"/>
                  </a:lnTo>
                  <a:lnTo>
                    <a:pt x="1078" y="742"/>
                  </a:lnTo>
                  <a:lnTo>
                    <a:pt x="1097" y="735"/>
                  </a:lnTo>
                  <a:lnTo>
                    <a:pt x="1118" y="730"/>
                  </a:lnTo>
                  <a:lnTo>
                    <a:pt x="1141" y="725"/>
                  </a:lnTo>
                  <a:lnTo>
                    <a:pt x="1163" y="724"/>
                  </a:lnTo>
                  <a:lnTo>
                    <a:pt x="1163" y="724"/>
                  </a:lnTo>
                  <a:lnTo>
                    <a:pt x="1179" y="724"/>
                  </a:lnTo>
                  <a:lnTo>
                    <a:pt x="1193" y="727"/>
                  </a:lnTo>
                  <a:lnTo>
                    <a:pt x="1207" y="728"/>
                  </a:lnTo>
                  <a:lnTo>
                    <a:pt x="1221" y="732"/>
                  </a:lnTo>
                  <a:lnTo>
                    <a:pt x="1233" y="737"/>
                  </a:lnTo>
                  <a:lnTo>
                    <a:pt x="1246" y="741"/>
                  </a:lnTo>
                  <a:lnTo>
                    <a:pt x="1257" y="746"/>
                  </a:lnTo>
                  <a:lnTo>
                    <a:pt x="1267" y="753"/>
                  </a:lnTo>
                  <a:lnTo>
                    <a:pt x="1277" y="760"/>
                  </a:lnTo>
                  <a:lnTo>
                    <a:pt x="1285" y="767"/>
                  </a:lnTo>
                  <a:lnTo>
                    <a:pt x="1292" y="776"/>
                  </a:lnTo>
                  <a:lnTo>
                    <a:pt x="1299" y="784"/>
                  </a:lnTo>
                  <a:lnTo>
                    <a:pt x="1305" y="794"/>
                  </a:lnTo>
                  <a:lnTo>
                    <a:pt x="1308" y="803"/>
                  </a:lnTo>
                  <a:lnTo>
                    <a:pt x="1310" y="812"/>
                  </a:lnTo>
                  <a:lnTo>
                    <a:pt x="1310" y="822"/>
                  </a:lnTo>
                  <a:lnTo>
                    <a:pt x="1310" y="822"/>
                  </a:lnTo>
                  <a:lnTo>
                    <a:pt x="1310" y="832"/>
                  </a:lnTo>
                  <a:lnTo>
                    <a:pt x="1308" y="842"/>
                  </a:lnTo>
                  <a:lnTo>
                    <a:pt x="1305" y="852"/>
                  </a:lnTo>
                  <a:lnTo>
                    <a:pt x="1299" y="860"/>
                  </a:lnTo>
                  <a:lnTo>
                    <a:pt x="1292" y="868"/>
                  </a:lnTo>
                  <a:lnTo>
                    <a:pt x="1285" y="877"/>
                  </a:lnTo>
                  <a:lnTo>
                    <a:pt x="1277" y="884"/>
                  </a:lnTo>
                  <a:lnTo>
                    <a:pt x="1267" y="891"/>
                  </a:lnTo>
                  <a:lnTo>
                    <a:pt x="1257" y="898"/>
                  </a:lnTo>
                  <a:lnTo>
                    <a:pt x="1246" y="904"/>
                  </a:lnTo>
                  <a:lnTo>
                    <a:pt x="1233" y="909"/>
                  </a:lnTo>
                  <a:lnTo>
                    <a:pt x="1221" y="913"/>
                  </a:lnTo>
                  <a:lnTo>
                    <a:pt x="1207" y="916"/>
                  </a:lnTo>
                  <a:lnTo>
                    <a:pt x="1193" y="919"/>
                  </a:lnTo>
                  <a:lnTo>
                    <a:pt x="1179" y="920"/>
                  </a:lnTo>
                  <a:lnTo>
                    <a:pt x="1163" y="920"/>
                  </a:lnTo>
                  <a:lnTo>
                    <a:pt x="1163" y="920"/>
                  </a:lnTo>
                  <a:lnTo>
                    <a:pt x="1141" y="919"/>
                  </a:lnTo>
                  <a:lnTo>
                    <a:pt x="1120" y="916"/>
                  </a:lnTo>
                  <a:lnTo>
                    <a:pt x="1120" y="916"/>
                  </a:lnTo>
                  <a:lnTo>
                    <a:pt x="1114" y="915"/>
                  </a:lnTo>
                  <a:lnTo>
                    <a:pt x="1110" y="916"/>
                  </a:lnTo>
                  <a:lnTo>
                    <a:pt x="1100" y="918"/>
                  </a:lnTo>
                  <a:lnTo>
                    <a:pt x="1092" y="923"/>
                  </a:lnTo>
                  <a:lnTo>
                    <a:pt x="1089" y="927"/>
                  </a:lnTo>
                  <a:lnTo>
                    <a:pt x="1086" y="932"/>
                  </a:lnTo>
                  <a:lnTo>
                    <a:pt x="1086" y="932"/>
                  </a:lnTo>
                  <a:lnTo>
                    <a:pt x="1071" y="958"/>
                  </a:lnTo>
                  <a:lnTo>
                    <a:pt x="1062" y="972"/>
                  </a:lnTo>
                  <a:lnTo>
                    <a:pt x="1051" y="988"/>
                  </a:lnTo>
                  <a:lnTo>
                    <a:pt x="1040" y="1002"/>
                  </a:lnTo>
                  <a:lnTo>
                    <a:pt x="1027" y="1017"/>
                  </a:lnTo>
                  <a:lnTo>
                    <a:pt x="1012" y="1031"/>
                  </a:lnTo>
                  <a:lnTo>
                    <a:pt x="996" y="1045"/>
                  </a:lnTo>
                  <a:lnTo>
                    <a:pt x="980" y="1059"/>
                  </a:lnTo>
                  <a:lnTo>
                    <a:pt x="960" y="1072"/>
                  </a:lnTo>
                  <a:lnTo>
                    <a:pt x="940" y="1083"/>
                  </a:lnTo>
                  <a:lnTo>
                    <a:pt x="918" y="1093"/>
                  </a:lnTo>
                  <a:lnTo>
                    <a:pt x="894" y="1101"/>
                  </a:lnTo>
                  <a:lnTo>
                    <a:pt x="869" y="1108"/>
                  </a:lnTo>
                  <a:lnTo>
                    <a:pt x="842" y="1112"/>
                  </a:lnTo>
                  <a:lnTo>
                    <a:pt x="813" y="1115"/>
                  </a:lnTo>
                  <a:lnTo>
                    <a:pt x="813" y="1115"/>
                  </a:lnTo>
                  <a:lnTo>
                    <a:pt x="804" y="1115"/>
                  </a:lnTo>
                  <a:lnTo>
                    <a:pt x="804" y="1115"/>
                  </a:lnTo>
                  <a:lnTo>
                    <a:pt x="789" y="1115"/>
                  </a:lnTo>
                  <a:lnTo>
                    <a:pt x="772" y="1114"/>
                  </a:lnTo>
                  <a:lnTo>
                    <a:pt x="737" y="1108"/>
                  </a:lnTo>
                  <a:lnTo>
                    <a:pt x="698" y="1098"/>
                  </a:lnTo>
                  <a:lnTo>
                    <a:pt x="656" y="1086"/>
                  </a:lnTo>
                  <a:lnTo>
                    <a:pt x="656" y="1086"/>
                  </a:lnTo>
                  <a:lnTo>
                    <a:pt x="647" y="1084"/>
                  </a:lnTo>
                  <a:lnTo>
                    <a:pt x="640" y="1084"/>
                  </a:lnTo>
                  <a:lnTo>
                    <a:pt x="633" y="1087"/>
                  </a:lnTo>
                  <a:lnTo>
                    <a:pt x="626" y="1091"/>
                  </a:lnTo>
                  <a:lnTo>
                    <a:pt x="626" y="1091"/>
                  </a:lnTo>
                  <a:lnTo>
                    <a:pt x="621" y="1097"/>
                  </a:lnTo>
                  <a:lnTo>
                    <a:pt x="618" y="1104"/>
                  </a:lnTo>
                  <a:lnTo>
                    <a:pt x="615" y="1111"/>
                  </a:lnTo>
                  <a:lnTo>
                    <a:pt x="615" y="1119"/>
                  </a:lnTo>
                  <a:lnTo>
                    <a:pt x="615" y="1119"/>
                  </a:lnTo>
                  <a:lnTo>
                    <a:pt x="630" y="1220"/>
                  </a:lnTo>
                  <a:lnTo>
                    <a:pt x="645" y="1321"/>
                  </a:lnTo>
                  <a:lnTo>
                    <a:pt x="666" y="1477"/>
                  </a:lnTo>
                  <a:lnTo>
                    <a:pt x="666" y="1477"/>
                  </a:lnTo>
                  <a:lnTo>
                    <a:pt x="626" y="1483"/>
                  </a:lnTo>
                  <a:lnTo>
                    <a:pt x="576" y="1490"/>
                  </a:lnTo>
                  <a:lnTo>
                    <a:pt x="514" y="1495"/>
                  </a:lnTo>
                  <a:lnTo>
                    <a:pt x="482" y="1497"/>
                  </a:lnTo>
                  <a:lnTo>
                    <a:pt x="450" y="1498"/>
                  </a:lnTo>
                  <a:lnTo>
                    <a:pt x="450" y="1498"/>
                  </a:lnTo>
                  <a:lnTo>
                    <a:pt x="405" y="1497"/>
                  </a:lnTo>
                  <a:lnTo>
                    <a:pt x="364" y="1492"/>
                  </a:lnTo>
                  <a:lnTo>
                    <a:pt x="328" y="1487"/>
                  </a:lnTo>
                  <a:lnTo>
                    <a:pt x="294" y="1480"/>
                  </a:lnTo>
                  <a:lnTo>
                    <a:pt x="297" y="1462"/>
                  </a:lnTo>
                  <a:lnTo>
                    <a:pt x="297" y="1462"/>
                  </a:lnTo>
                  <a:lnTo>
                    <a:pt x="297" y="1456"/>
                  </a:lnTo>
                  <a:lnTo>
                    <a:pt x="295" y="1450"/>
                  </a:lnTo>
                  <a:lnTo>
                    <a:pt x="293" y="1445"/>
                  </a:lnTo>
                  <a:lnTo>
                    <a:pt x="290" y="1439"/>
                  </a:lnTo>
                  <a:lnTo>
                    <a:pt x="286" y="1435"/>
                  </a:lnTo>
                  <a:lnTo>
                    <a:pt x="281" y="1432"/>
                  </a:lnTo>
                  <a:lnTo>
                    <a:pt x="276" y="1429"/>
                  </a:lnTo>
                  <a:lnTo>
                    <a:pt x="270" y="1428"/>
                  </a:lnTo>
                  <a:lnTo>
                    <a:pt x="270" y="1428"/>
                  </a:lnTo>
                  <a:lnTo>
                    <a:pt x="244" y="1424"/>
                  </a:lnTo>
                  <a:lnTo>
                    <a:pt x="213" y="1415"/>
                  </a:lnTo>
                  <a:lnTo>
                    <a:pt x="197" y="1410"/>
                  </a:lnTo>
                  <a:lnTo>
                    <a:pt x="182" y="1403"/>
                  </a:lnTo>
                  <a:lnTo>
                    <a:pt x="166" y="1396"/>
                  </a:lnTo>
                  <a:lnTo>
                    <a:pt x="151" y="1386"/>
                  </a:lnTo>
                  <a:lnTo>
                    <a:pt x="136" y="1376"/>
                  </a:lnTo>
                  <a:lnTo>
                    <a:pt x="122" y="1365"/>
                  </a:lnTo>
                  <a:lnTo>
                    <a:pt x="109" y="1351"/>
                  </a:lnTo>
                  <a:lnTo>
                    <a:pt x="98" y="1337"/>
                  </a:lnTo>
                  <a:lnTo>
                    <a:pt x="87" y="1320"/>
                  </a:lnTo>
                  <a:lnTo>
                    <a:pt x="78" y="1300"/>
                  </a:lnTo>
                  <a:lnTo>
                    <a:pt x="71" y="1281"/>
                  </a:lnTo>
                  <a:lnTo>
                    <a:pt x="66" y="1258"/>
                  </a:lnTo>
                  <a:lnTo>
                    <a:pt x="66" y="1258"/>
                  </a:lnTo>
                  <a:lnTo>
                    <a:pt x="63" y="1241"/>
                  </a:lnTo>
                  <a:lnTo>
                    <a:pt x="61" y="1226"/>
                  </a:lnTo>
                  <a:lnTo>
                    <a:pt x="61" y="1209"/>
                  </a:lnTo>
                  <a:lnTo>
                    <a:pt x="61" y="1192"/>
                  </a:lnTo>
                  <a:lnTo>
                    <a:pt x="63" y="1177"/>
                  </a:lnTo>
                  <a:lnTo>
                    <a:pt x="64" y="1160"/>
                  </a:lnTo>
                  <a:lnTo>
                    <a:pt x="67" y="1145"/>
                  </a:lnTo>
                  <a:lnTo>
                    <a:pt x="71" y="1128"/>
                  </a:lnTo>
                  <a:lnTo>
                    <a:pt x="75" y="1112"/>
                  </a:lnTo>
                  <a:lnTo>
                    <a:pt x="81" y="1097"/>
                  </a:lnTo>
                  <a:lnTo>
                    <a:pt x="88" y="1082"/>
                  </a:lnTo>
                  <a:lnTo>
                    <a:pt x="95" y="1066"/>
                  </a:lnTo>
                  <a:lnTo>
                    <a:pt x="103" y="1051"/>
                  </a:lnTo>
                  <a:lnTo>
                    <a:pt x="112" y="1037"/>
                  </a:lnTo>
                  <a:lnTo>
                    <a:pt x="122" y="1023"/>
                  </a:lnTo>
                  <a:lnTo>
                    <a:pt x="131" y="1009"/>
                  </a:lnTo>
                  <a:lnTo>
                    <a:pt x="131" y="1009"/>
                  </a:lnTo>
                  <a:lnTo>
                    <a:pt x="144" y="995"/>
                  </a:lnTo>
                  <a:lnTo>
                    <a:pt x="157" y="981"/>
                  </a:lnTo>
                  <a:lnTo>
                    <a:pt x="169" y="968"/>
                  </a:lnTo>
                  <a:lnTo>
                    <a:pt x="183" y="957"/>
                  </a:lnTo>
                  <a:lnTo>
                    <a:pt x="197" y="946"/>
                  </a:lnTo>
                  <a:lnTo>
                    <a:pt x="213" y="934"/>
                  </a:lnTo>
                  <a:lnTo>
                    <a:pt x="227" y="926"/>
                  </a:lnTo>
                  <a:lnTo>
                    <a:pt x="244" y="918"/>
                  </a:lnTo>
                  <a:lnTo>
                    <a:pt x="259" y="909"/>
                  </a:lnTo>
                  <a:lnTo>
                    <a:pt x="276" y="902"/>
                  </a:lnTo>
                  <a:lnTo>
                    <a:pt x="293" y="896"/>
                  </a:lnTo>
                  <a:lnTo>
                    <a:pt x="309" y="891"/>
                  </a:lnTo>
                  <a:lnTo>
                    <a:pt x="328" y="887"/>
                  </a:lnTo>
                  <a:lnTo>
                    <a:pt x="345" y="884"/>
                  </a:lnTo>
                  <a:lnTo>
                    <a:pt x="363" y="881"/>
                  </a:lnTo>
                  <a:lnTo>
                    <a:pt x="381" y="880"/>
                  </a:lnTo>
                  <a:lnTo>
                    <a:pt x="381" y="880"/>
                  </a:lnTo>
                  <a:lnTo>
                    <a:pt x="388" y="880"/>
                  </a:lnTo>
                  <a:lnTo>
                    <a:pt x="391" y="878"/>
                  </a:lnTo>
                  <a:lnTo>
                    <a:pt x="392" y="877"/>
                  </a:lnTo>
                  <a:lnTo>
                    <a:pt x="392" y="877"/>
                  </a:lnTo>
                  <a:lnTo>
                    <a:pt x="399" y="857"/>
                  </a:lnTo>
                  <a:lnTo>
                    <a:pt x="403" y="838"/>
                  </a:lnTo>
                  <a:lnTo>
                    <a:pt x="406" y="822"/>
                  </a:lnTo>
                  <a:lnTo>
                    <a:pt x="408" y="808"/>
                  </a:lnTo>
                  <a:lnTo>
                    <a:pt x="406" y="787"/>
                  </a:lnTo>
                  <a:lnTo>
                    <a:pt x="405" y="780"/>
                  </a:lnTo>
                  <a:lnTo>
                    <a:pt x="405" y="7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79">
              <a:extLst>
                <a:ext uri="{FF2B5EF4-FFF2-40B4-BE49-F238E27FC236}">
                  <a16:creationId xmlns:a16="http://schemas.microsoft.com/office/drawing/2014/main" id="{C2923809-E55D-4CB0-8F0A-6112497E10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3" y="6532563"/>
              <a:ext cx="144463" cy="234950"/>
            </a:xfrm>
            <a:custGeom>
              <a:avLst/>
              <a:gdLst>
                <a:gd name="T0" fmla="*/ 173 w 184"/>
                <a:gd name="T1" fmla="*/ 6 h 298"/>
                <a:gd name="T2" fmla="*/ 159 w 184"/>
                <a:gd name="T3" fmla="*/ 0 h 298"/>
                <a:gd name="T4" fmla="*/ 143 w 184"/>
                <a:gd name="T5" fmla="*/ 3 h 298"/>
                <a:gd name="T6" fmla="*/ 125 w 184"/>
                <a:gd name="T7" fmla="*/ 10 h 298"/>
                <a:gd name="T8" fmla="*/ 94 w 184"/>
                <a:gd name="T9" fmla="*/ 27 h 298"/>
                <a:gd name="T10" fmla="*/ 68 w 184"/>
                <a:gd name="T11" fmla="*/ 45 h 298"/>
                <a:gd name="T12" fmla="*/ 45 w 184"/>
                <a:gd name="T13" fmla="*/ 66 h 298"/>
                <a:gd name="T14" fmla="*/ 27 w 184"/>
                <a:gd name="T15" fmla="*/ 89 h 298"/>
                <a:gd name="T16" fmla="*/ 14 w 184"/>
                <a:gd name="T17" fmla="*/ 113 h 298"/>
                <a:gd name="T18" fmla="*/ 4 w 184"/>
                <a:gd name="T19" fmla="*/ 138 h 298"/>
                <a:gd name="T20" fmla="*/ 0 w 184"/>
                <a:gd name="T21" fmla="*/ 165 h 298"/>
                <a:gd name="T22" fmla="*/ 0 w 184"/>
                <a:gd name="T23" fmla="*/ 179 h 298"/>
                <a:gd name="T24" fmla="*/ 3 w 184"/>
                <a:gd name="T25" fmla="*/ 200 h 298"/>
                <a:gd name="T26" fmla="*/ 9 w 184"/>
                <a:gd name="T27" fmla="*/ 219 h 298"/>
                <a:gd name="T28" fmla="*/ 18 w 184"/>
                <a:gd name="T29" fmla="*/ 237 h 298"/>
                <a:gd name="T30" fmla="*/ 33 w 184"/>
                <a:gd name="T31" fmla="*/ 254 h 298"/>
                <a:gd name="T32" fmla="*/ 51 w 184"/>
                <a:gd name="T33" fmla="*/ 268 h 298"/>
                <a:gd name="T34" fmla="*/ 70 w 184"/>
                <a:gd name="T35" fmla="*/ 280 h 298"/>
                <a:gd name="T36" fmla="*/ 122 w 184"/>
                <a:gd name="T37" fmla="*/ 298 h 298"/>
                <a:gd name="T38" fmla="*/ 129 w 184"/>
                <a:gd name="T39" fmla="*/ 298 h 298"/>
                <a:gd name="T40" fmla="*/ 138 w 184"/>
                <a:gd name="T41" fmla="*/ 296 h 298"/>
                <a:gd name="T42" fmla="*/ 146 w 184"/>
                <a:gd name="T43" fmla="*/ 292 h 298"/>
                <a:gd name="T44" fmla="*/ 156 w 184"/>
                <a:gd name="T45" fmla="*/ 284 h 298"/>
                <a:gd name="T46" fmla="*/ 159 w 184"/>
                <a:gd name="T47" fmla="*/ 271 h 298"/>
                <a:gd name="T48" fmla="*/ 184 w 184"/>
                <a:gd name="T49" fmla="*/ 34 h 298"/>
                <a:gd name="T50" fmla="*/ 184 w 184"/>
                <a:gd name="T51" fmla="*/ 27 h 298"/>
                <a:gd name="T52" fmla="*/ 178 w 184"/>
                <a:gd name="T53" fmla="*/ 12 h 298"/>
                <a:gd name="T54" fmla="*/ 173 w 184"/>
                <a:gd name="T55" fmla="*/ 6 h 298"/>
                <a:gd name="T56" fmla="*/ 103 w 184"/>
                <a:gd name="T57" fmla="*/ 228 h 298"/>
                <a:gd name="T58" fmla="*/ 80 w 184"/>
                <a:gd name="T59" fmla="*/ 214 h 298"/>
                <a:gd name="T60" fmla="*/ 69 w 184"/>
                <a:gd name="T61" fmla="*/ 201 h 298"/>
                <a:gd name="T62" fmla="*/ 62 w 184"/>
                <a:gd name="T63" fmla="*/ 187 h 298"/>
                <a:gd name="T64" fmla="*/ 62 w 184"/>
                <a:gd name="T65" fmla="*/ 177 h 298"/>
                <a:gd name="T66" fmla="*/ 66 w 184"/>
                <a:gd name="T67" fmla="*/ 148 h 298"/>
                <a:gd name="T68" fmla="*/ 77 w 184"/>
                <a:gd name="T69" fmla="*/ 124 h 298"/>
                <a:gd name="T70" fmla="*/ 96 w 184"/>
                <a:gd name="T71" fmla="*/ 103 h 298"/>
                <a:gd name="T72" fmla="*/ 118 w 184"/>
                <a:gd name="T73" fmla="*/ 85 h 298"/>
                <a:gd name="T74" fmla="*/ 103 w 184"/>
                <a:gd name="T75" fmla="*/ 22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4" h="298">
                  <a:moveTo>
                    <a:pt x="173" y="6"/>
                  </a:moveTo>
                  <a:lnTo>
                    <a:pt x="173" y="6"/>
                  </a:lnTo>
                  <a:lnTo>
                    <a:pt x="166" y="3"/>
                  </a:lnTo>
                  <a:lnTo>
                    <a:pt x="159" y="0"/>
                  </a:lnTo>
                  <a:lnTo>
                    <a:pt x="150" y="0"/>
                  </a:lnTo>
                  <a:lnTo>
                    <a:pt x="143" y="3"/>
                  </a:lnTo>
                  <a:lnTo>
                    <a:pt x="143" y="3"/>
                  </a:lnTo>
                  <a:lnTo>
                    <a:pt x="125" y="10"/>
                  </a:lnTo>
                  <a:lnTo>
                    <a:pt x="110" y="19"/>
                  </a:lnTo>
                  <a:lnTo>
                    <a:pt x="94" y="27"/>
                  </a:lnTo>
                  <a:lnTo>
                    <a:pt x="82" y="36"/>
                  </a:lnTo>
                  <a:lnTo>
                    <a:pt x="68" y="45"/>
                  </a:lnTo>
                  <a:lnTo>
                    <a:pt x="56" y="55"/>
                  </a:lnTo>
                  <a:lnTo>
                    <a:pt x="45" y="66"/>
                  </a:lnTo>
                  <a:lnTo>
                    <a:pt x="37" y="76"/>
                  </a:lnTo>
                  <a:lnTo>
                    <a:pt x="27" y="89"/>
                  </a:lnTo>
                  <a:lnTo>
                    <a:pt x="20" y="100"/>
                  </a:lnTo>
                  <a:lnTo>
                    <a:pt x="14" y="113"/>
                  </a:lnTo>
                  <a:lnTo>
                    <a:pt x="9" y="125"/>
                  </a:lnTo>
                  <a:lnTo>
                    <a:pt x="4" y="138"/>
                  </a:lnTo>
                  <a:lnTo>
                    <a:pt x="2" y="151"/>
                  </a:lnTo>
                  <a:lnTo>
                    <a:pt x="0" y="165"/>
                  </a:lnTo>
                  <a:lnTo>
                    <a:pt x="0" y="179"/>
                  </a:lnTo>
                  <a:lnTo>
                    <a:pt x="0" y="179"/>
                  </a:lnTo>
                  <a:lnTo>
                    <a:pt x="2" y="190"/>
                  </a:lnTo>
                  <a:lnTo>
                    <a:pt x="3" y="200"/>
                  </a:lnTo>
                  <a:lnTo>
                    <a:pt x="6" y="209"/>
                  </a:lnTo>
                  <a:lnTo>
                    <a:pt x="9" y="219"/>
                  </a:lnTo>
                  <a:lnTo>
                    <a:pt x="14" y="229"/>
                  </a:lnTo>
                  <a:lnTo>
                    <a:pt x="18" y="237"/>
                  </a:lnTo>
                  <a:lnTo>
                    <a:pt x="25" y="246"/>
                  </a:lnTo>
                  <a:lnTo>
                    <a:pt x="33" y="254"/>
                  </a:lnTo>
                  <a:lnTo>
                    <a:pt x="41" y="261"/>
                  </a:lnTo>
                  <a:lnTo>
                    <a:pt x="51" y="268"/>
                  </a:lnTo>
                  <a:lnTo>
                    <a:pt x="61" y="274"/>
                  </a:lnTo>
                  <a:lnTo>
                    <a:pt x="70" y="280"/>
                  </a:lnTo>
                  <a:lnTo>
                    <a:pt x="96" y="289"/>
                  </a:lnTo>
                  <a:lnTo>
                    <a:pt x="122" y="298"/>
                  </a:lnTo>
                  <a:lnTo>
                    <a:pt x="122" y="298"/>
                  </a:lnTo>
                  <a:lnTo>
                    <a:pt x="129" y="298"/>
                  </a:lnTo>
                  <a:lnTo>
                    <a:pt x="129" y="298"/>
                  </a:lnTo>
                  <a:lnTo>
                    <a:pt x="138" y="296"/>
                  </a:lnTo>
                  <a:lnTo>
                    <a:pt x="146" y="292"/>
                  </a:lnTo>
                  <a:lnTo>
                    <a:pt x="146" y="292"/>
                  </a:lnTo>
                  <a:lnTo>
                    <a:pt x="152" y="288"/>
                  </a:lnTo>
                  <a:lnTo>
                    <a:pt x="156" y="284"/>
                  </a:lnTo>
                  <a:lnTo>
                    <a:pt x="157" y="277"/>
                  </a:lnTo>
                  <a:lnTo>
                    <a:pt x="159" y="271"/>
                  </a:lnTo>
                  <a:lnTo>
                    <a:pt x="159" y="271"/>
                  </a:lnTo>
                  <a:lnTo>
                    <a:pt x="184" y="34"/>
                  </a:lnTo>
                  <a:lnTo>
                    <a:pt x="184" y="34"/>
                  </a:lnTo>
                  <a:lnTo>
                    <a:pt x="184" y="27"/>
                  </a:lnTo>
                  <a:lnTo>
                    <a:pt x="183" y="19"/>
                  </a:lnTo>
                  <a:lnTo>
                    <a:pt x="178" y="12"/>
                  </a:lnTo>
                  <a:lnTo>
                    <a:pt x="173" y="6"/>
                  </a:lnTo>
                  <a:lnTo>
                    <a:pt x="173" y="6"/>
                  </a:lnTo>
                  <a:close/>
                  <a:moveTo>
                    <a:pt x="103" y="228"/>
                  </a:moveTo>
                  <a:lnTo>
                    <a:pt x="103" y="228"/>
                  </a:lnTo>
                  <a:lnTo>
                    <a:pt x="87" y="219"/>
                  </a:lnTo>
                  <a:lnTo>
                    <a:pt x="80" y="214"/>
                  </a:lnTo>
                  <a:lnTo>
                    <a:pt x="73" y="208"/>
                  </a:lnTo>
                  <a:lnTo>
                    <a:pt x="69" y="201"/>
                  </a:lnTo>
                  <a:lnTo>
                    <a:pt x="65" y="194"/>
                  </a:lnTo>
                  <a:lnTo>
                    <a:pt x="62" y="187"/>
                  </a:lnTo>
                  <a:lnTo>
                    <a:pt x="62" y="177"/>
                  </a:lnTo>
                  <a:lnTo>
                    <a:pt x="62" y="177"/>
                  </a:lnTo>
                  <a:lnTo>
                    <a:pt x="62" y="163"/>
                  </a:lnTo>
                  <a:lnTo>
                    <a:pt x="66" y="148"/>
                  </a:lnTo>
                  <a:lnTo>
                    <a:pt x="70" y="135"/>
                  </a:lnTo>
                  <a:lnTo>
                    <a:pt x="77" y="124"/>
                  </a:lnTo>
                  <a:lnTo>
                    <a:pt x="86" y="113"/>
                  </a:lnTo>
                  <a:lnTo>
                    <a:pt x="96" y="103"/>
                  </a:lnTo>
                  <a:lnTo>
                    <a:pt x="107" y="93"/>
                  </a:lnTo>
                  <a:lnTo>
                    <a:pt x="118" y="85"/>
                  </a:lnTo>
                  <a:lnTo>
                    <a:pt x="118" y="85"/>
                  </a:lnTo>
                  <a:lnTo>
                    <a:pt x="103" y="228"/>
                  </a:lnTo>
                  <a:lnTo>
                    <a:pt x="103" y="2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180">
              <a:extLst>
                <a:ext uri="{FF2B5EF4-FFF2-40B4-BE49-F238E27FC236}">
                  <a16:creationId xmlns:a16="http://schemas.microsoft.com/office/drawing/2014/main" id="{735518CC-96DF-4720-B28A-F71E08482E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363" y="5984875"/>
              <a:ext cx="76200" cy="123825"/>
            </a:xfrm>
            <a:custGeom>
              <a:avLst/>
              <a:gdLst>
                <a:gd name="T0" fmla="*/ 53 w 97"/>
                <a:gd name="T1" fmla="*/ 156 h 156"/>
                <a:gd name="T2" fmla="*/ 53 w 97"/>
                <a:gd name="T3" fmla="*/ 156 h 156"/>
                <a:gd name="T4" fmla="*/ 63 w 97"/>
                <a:gd name="T5" fmla="*/ 154 h 156"/>
                <a:gd name="T6" fmla="*/ 73 w 97"/>
                <a:gd name="T7" fmla="*/ 150 h 156"/>
                <a:gd name="T8" fmla="*/ 80 w 97"/>
                <a:gd name="T9" fmla="*/ 144 h 156"/>
                <a:gd name="T10" fmla="*/ 86 w 97"/>
                <a:gd name="T11" fmla="*/ 139 h 156"/>
                <a:gd name="T12" fmla="*/ 91 w 97"/>
                <a:gd name="T13" fmla="*/ 132 h 156"/>
                <a:gd name="T14" fmla="*/ 95 w 97"/>
                <a:gd name="T15" fmla="*/ 122 h 156"/>
                <a:gd name="T16" fmla="*/ 97 w 97"/>
                <a:gd name="T17" fmla="*/ 114 h 156"/>
                <a:gd name="T18" fmla="*/ 97 w 97"/>
                <a:gd name="T19" fmla="*/ 104 h 156"/>
                <a:gd name="T20" fmla="*/ 93 w 97"/>
                <a:gd name="T21" fmla="*/ 45 h 156"/>
                <a:gd name="T22" fmla="*/ 93 w 97"/>
                <a:gd name="T23" fmla="*/ 45 h 156"/>
                <a:gd name="T24" fmla="*/ 91 w 97"/>
                <a:gd name="T25" fmla="*/ 35 h 156"/>
                <a:gd name="T26" fmla="*/ 87 w 97"/>
                <a:gd name="T27" fmla="*/ 25 h 156"/>
                <a:gd name="T28" fmla="*/ 83 w 97"/>
                <a:gd name="T29" fmla="*/ 18 h 156"/>
                <a:gd name="T30" fmla="*/ 77 w 97"/>
                <a:gd name="T31" fmla="*/ 11 h 156"/>
                <a:gd name="T32" fmla="*/ 69 w 97"/>
                <a:gd name="T33" fmla="*/ 6 h 156"/>
                <a:gd name="T34" fmla="*/ 62 w 97"/>
                <a:gd name="T35" fmla="*/ 3 h 156"/>
                <a:gd name="T36" fmla="*/ 52 w 97"/>
                <a:gd name="T37" fmla="*/ 0 h 156"/>
                <a:gd name="T38" fmla="*/ 42 w 97"/>
                <a:gd name="T39" fmla="*/ 0 h 156"/>
                <a:gd name="T40" fmla="*/ 42 w 97"/>
                <a:gd name="T41" fmla="*/ 0 h 156"/>
                <a:gd name="T42" fmla="*/ 32 w 97"/>
                <a:gd name="T43" fmla="*/ 1 h 156"/>
                <a:gd name="T44" fmla="*/ 24 w 97"/>
                <a:gd name="T45" fmla="*/ 4 h 156"/>
                <a:gd name="T46" fmla="*/ 17 w 97"/>
                <a:gd name="T47" fmla="*/ 10 h 156"/>
                <a:gd name="T48" fmla="*/ 10 w 97"/>
                <a:gd name="T49" fmla="*/ 17 h 156"/>
                <a:gd name="T50" fmla="*/ 6 w 97"/>
                <a:gd name="T51" fmla="*/ 24 h 156"/>
                <a:gd name="T52" fmla="*/ 2 w 97"/>
                <a:gd name="T53" fmla="*/ 32 h 156"/>
                <a:gd name="T54" fmla="*/ 0 w 97"/>
                <a:gd name="T55" fmla="*/ 42 h 156"/>
                <a:gd name="T56" fmla="*/ 0 w 97"/>
                <a:gd name="T57" fmla="*/ 52 h 156"/>
                <a:gd name="T58" fmla="*/ 4 w 97"/>
                <a:gd name="T59" fmla="*/ 111 h 156"/>
                <a:gd name="T60" fmla="*/ 4 w 97"/>
                <a:gd name="T61" fmla="*/ 111 h 156"/>
                <a:gd name="T62" fmla="*/ 6 w 97"/>
                <a:gd name="T63" fmla="*/ 121 h 156"/>
                <a:gd name="T64" fmla="*/ 9 w 97"/>
                <a:gd name="T65" fmla="*/ 129 h 156"/>
                <a:gd name="T66" fmla="*/ 14 w 97"/>
                <a:gd name="T67" fmla="*/ 137 h 156"/>
                <a:gd name="T68" fmla="*/ 20 w 97"/>
                <a:gd name="T69" fmla="*/ 143 h 156"/>
                <a:gd name="T70" fmla="*/ 27 w 97"/>
                <a:gd name="T71" fmla="*/ 149 h 156"/>
                <a:gd name="T72" fmla="*/ 35 w 97"/>
                <a:gd name="T73" fmla="*/ 153 h 156"/>
                <a:gd name="T74" fmla="*/ 45 w 97"/>
                <a:gd name="T75" fmla="*/ 156 h 156"/>
                <a:gd name="T76" fmla="*/ 53 w 97"/>
                <a:gd name="T77" fmla="*/ 156 h 156"/>
                <a:gd name="T78" fmla="*/ 53 w 97"/>
                <a:gd name="T79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53" y="156"/>
                  </a:moveTo>
                  <a:lnTo>
                    <a:pt x="53" y="156"/>
                  </a:lnTo>
                  <a:lnTo>
                    <a:pt x="63" y="154"/>
                  </a:lnTo>
                  <a:lnTo>
                    <a:pt x="73" y="150"/>
                  </a:lnTo>
                  <a:lnTo>
                    <a:pt x="80" y="144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5" y="122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3" y="45"/>
                  </a:lnTo>
                  <a:lnTo>
                    <a:pt x="93" y="45"/>
                  </a:lnTo>
                  <a:lnTo>
                    <a:pt x="91" y="35"/>
                  </a:lnTo>
                  <a:lnTo>
                    <a:pt x="87" y="25"/>
                  </a:lnTo>
                  <a:lnTo>
                    <a:pt x="83" y="18"/>
                  </a:lnTo>
                  <a:lnTo>
                    <a:pt x="77" y="11"/>
                  </a:lnTo>
                  <a:lnTo>
                    <a:pt x="69" y="6"/>
                  </a:lnTo>
                  <a:lnTo>
                    <a:pt x="62" y="3"/>
                  </a:lnTo>
                  <a:lnTo>
                    <a:pt x="52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10"/>
                  </a:lnTo>
                  <a:lnTo>
                    <a:pt x="10" y="17"/>
                  </a:lnTo>
                  <a:lnTo>
                    <a:pt x="6" y="24"/>
                  </a:lnTo>
                  <a:lnTo>
                    <a:pt x="2" y="32"/>
                  </a:lnTo>
                  <a:lnTo>
                    <a:pt x="0" y="42"/>
                  </a:lnTo>
                  <a:lnTo>
                    <a:pt x="0" y="52"/>
                  </a:lnTo>
                  <a:lnTo>
                    <a:pt x="4" y="111"/>
                  </a:lnTo>
                  <a:lnTo>
                    <a:pt x="4" y="111"/>
                  </a:lnTo>
                  <a:lnTo>
                    <a:pt x="6" y="121"/>
                  </a:lnTo>
                  <a:lnTo>
                    <a:pt x="9" y="129"/>
                  </a:lnTo>
                  <a:lnTo>
                    <a:pt x="14" y="137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5" y="156"/>
                  </a:lnTo>
                  <a:lnTo>
                    <a:pt x="53" y="156"/>
                  </a:lnTo>
                  <a:lnTo>
                    <a:pt x="53" y="1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181">
              <a:extLst>
                <a:ext uri="{FF2B5EF4-FFF2-40B4-BE49-F238E27FC236}">
                  <a16:creationId xmlns:a16="http://schemas.microsoft.com/office/drawing/2014/main" id="{2F0DC065-ED8D-49C6-8932-5E1F1A92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019800"/>
              <a:ext cx="76200" cy="123825"/>
            </a:xfrm>
            <a:custGeom>
              <a:avLst/>
              <a:gdLst>
                <a:gd name="T0" fmla="*/ 97 w 97"/>
                <a:gd name="T1" fmla="*/ 104 h 156"/>
                <a:gd name="T2" fmla="*/ 94 w 97"/>
                <a:gd name="T3" fmla="*/ 45 h 156"/>
                <a:gd name="T4" fmla="*/ 94 w 97"/>
                <a:gd name="T5" fmla="*/ 45 h 156"/>
                <a:gd name="T6" fmla="*/ 93 w 97"/>
                <a:gd name="T7" fmla="*/ 36 h 156"/>
                <a:gd name="T8" fmla="*/ 88 w 97"/>
                <a:gd name="T9" fmla="*/ 27 h 156"/>
                <a:gd name="T10" fmla="*/ 84 w 97"/>
                <a:gd name="T11" fmla="*/ 19 h 156"/>
                <a:gd name="T12" fmla="*/ 79 w 97"/>
                <a:gd name="T13" fmla="*/ 12 h 156"/>
                <a:gd name="T14" fmla="*/ 72 w 97"/>
                <a:gd name="T15" fmla="*/ 6 h 156"/>
                <a:gd name="T16" fmla="*/ 63 w 97"/>
                <a:gd name="T17" fmla="*/ 2 h 156"/>
                <a:gd name="T18" fmla="*/ 53 w 97"/>
                <a:gd name="T19" fmla="*/ 0 h 156"/>
                <a:gd name="T20" fmla="*/ 44 w 97"/>
                <a:gd name="T21" fmla="*/ 0 h 156"/>
                <a:gd name="T22" fmla="*/ 44 w 97"/>
                <a:gd name="T23" fmla="*/ 0 h 156"/>
                <a:gd name="T24" fmla="*/ 35 w 97"/>
                <a:gd name="T25" fmla="*/ 2 h 156"/>
                <a:gd name="T26" fmla="*/ 25 w 97"/>
                <a:gd name="T27" fmla="*/ 5 h 156"/>
                <a:gd name="T28" fmla="*/ 18 w 97"/>
                <a:gd name="T29" fmla="*/ 10 h 156"/>
                <a:gd name="T30" fmla="*/ 11 w 97"/>
                <a:gd name="T31" fmla="*/ 16 h 156"/>
                <a:gd name="T32" fmla="*/ 7 w 97"/>
                <a:gd name="T33" fmla="*/ 23 h 156"/>
                <a:gd name="T34" fmla="*/ 3 w 97"/>
                <a:gd name="T35" fmla="*/ 31 h 156"/>
                <a:gd name="T36" fmla="*/ 2 w 97"/>
                <a:gd name="T37" fmla="*/ 41 h 156"/>
                <a:gd name="T38" fmla="*/ 0 w 97"/>
                <a:gd name="T39" fmla="*/ 51 h 156"/>
                <a:gd name="T40" fmla="*/ 4 w 97"/>
                <a:gd name="T41" fmla="*/ 110 h 156"/>
                <a:gd name="T42" fmla="*/ 4 w 97"/>
                <a:gd name="T43" fmla="*/ 110 h 156"/>
                <a:gd name="T44" fmla="*/ 6 w 97"/>
                <a:gd name="T45" fmla="*/ 120 h 156"/>
                <a:gd name="T46" fmla="*/ 9 w 97"/>
                <a:gd name="T47" fmla="*/ 128 h 156"/>
                <a:gd name="T48" fmla="*/ 14 w 97"/>
                <a:gd name="T49" fmla="*/ 136 h 156"/>
                <a:gd name="T50" fmla="*/ 20 w 97"/>
                <a:gd name="T51" fmla="*/ 143 h 156"/>
                <a:gd name="T52" fmla="*/ 27 w 97"/>
                <a:gd name="T53" fmla="*/ 149 h 156"/>
                <a:gd name="T54" fmla="*/ 35 w 97"/>
                <a:gd name="T55" fmla="*/ 153 h 156"/>
                <a:gd name="T56" fmla="*/ 44 w 97"/>
                <a:gd name="T57" fmla="*/ 155 h 156"/>
                <a:gd name="T58" fmla="*/ 53 w 97"/>
                <a:gd name="T59" fmla="*/ 156 h 156"/>
                <a:gd name="T60" fmla="*/ 53 w 97"/>
                <a:gd name="T61" fmla="*/ 156 h 156"/>
                <a:gd name="T62" fmla="*/ 63 w 97"/>
                <a:gd name="T63" fmla="*/ 153 h 156"/>
                <a:gd name="T64" fmla="*/ 72 w 97"/>
                <a:gd name="T65" fmla="*/ 150 h 156"/>
                <a:gd name="T66" fmla="*/ 80 w 97"/>
                <a:gd name="T67" fmla="*/ 146 h 156"/>
                <a:gd name="T68" fmla="*/ 86 w 97"/>
                <a:gd name="T69" fmla="*/ 139 h 156"/>
                <a:gd name="T70" fmla="*/ 91 w 97"/>
                <a:gd name="T71" fmla="*/ 132 h 156"/>
                <a:gd name="T72" fmla="*/ 94 w 97"/>
                <a:gd name="T73" fmla="*/ 124 h 156"/>
                <a:gd name="T74" fmla="*/ 97 w 97"/>
                <a:gd name="T75" fmla="*/ 114 h 156"/>
                <a:gd name="T76" fmla="*/ 97 w 97"/>
                <a:gd name="T77" fmla="*/ 104 h 156"/>
                <a:gd name="T78" fmla="*/ 97 w 97"/>
                <a:gd name="T79" fmla="*/ 104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7" h="156">
                  <a:moveTo>
                    <a:pt x="97" y="104"/>
                  </a:moveTo>
                  <a:lnTo>
                    <a:pt x="94" y="45"/>
                  </a:lnTo>
                  <a:lnTo>
                    <a:pt x="94" y="45"/>
                  </a:lnTo>
                  <a:lnTo>
                    <a:pt x="93" y="36"/>
                  </a:lnTo>
                  <a:lnTo>
                    <a:pt x="88" y="27"/>
                  </a:lnTo>
                  <a:lnTo>
                    <a:pt x="84" y="19"/>
                  </a:lnTo>
                  <a:lnTo>
                    <a:pt x="79" y="12"/>
                  </a:lnTo>
                  <a:lnTo>
                    <a:pt x="72" y="6"/>
                  </a:lnTo>
                  <a:lnTo>
                    <a:pt x="63" y="2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35" y="2"/>
                  </a:lnTo>
                  <a:lnTo>
                    <a:pt x="25" y="5"/>
                  </a:lnTo>
                  <a:lnTo>
                    <a:pt x="18" y="10"/>
                  </a:lnTo>
                  <a:lnTo>
                    <a:pt x="11" y="16"/>
                  </a:lnTo>
                  <a:lnTo>
                    <a:pt x="7" y="23"/>
                  </a:lnTo>
                  <a:lnTo>
                    <a:pt x="3" y="31"/>
                  </a:lnTo>
                  <a:lnTo>
                    <a:pt x="2" y="41"/>
                  </a:lnTo>
                  <a:lnTo>
                    <a:pt x="0" y="51"/>
                  </a:lnTo>
                  <a:lnTo>
                    <a:pt x="4" y="110"/>
                  </a:lnTo>
                  <a:lnTo>
                    <a:pt x="4" y="110"/>
                  </a:lnTo>
                  <a:lnTo>
                    <a:pt x="6" y="120"/>
                  </a:lnTo>
                  <a:lnTo>
                    <a:pt x="9" y="128"/>
                  </a:lnTo>
                  <a:lnTo>
                    <a:pt x="14" y="136"/>
                  </a:lnTo>
                  <a:lnTo>
                    <a:pt x="20" y="143"/>
                  </a:lnTo>
                  <a:lnTo>
                    <a:pt x="27" y="149"/>
                  </a:lnTo>
                  <a:lnTo>
                    <a:pt x="35" y="153"/>
                  </a:lnTo>
                  <a:lnTo>
                    <a:pt x="44" y="155"/>
                  </a:lnTo>
                  <a:lnTo>
                    <a:pt x="53" y="156"/>
                  </a:lnTo>
                  <a:lnTo>
                    <a:pt x="53" y="156"/>
                  </a:lnTo>
                  <a:lnTo>
                    <a:pt x="63" y="153"/>
                  </a:lnTo>
                  <a:lnTo>
                    <a:pt x="72" y="150"/>
                  </a:lnTo>
                  <a:lnTo>
                    <a:pt x="80" y="146"/>
                  </a:lnTo>
                  <a:lnTo>
                    <a:pt x="86" y="139"/>
                  </a:lnTo>
                  <a:lnTo>
                    <a:pt x="91" y="132"/>
                  </a:lnTo>
                  <a:lnTo>
                    <a:pt x="94" y="124"/>
                  </a:lnTo>
                  <a:lnTo>
                    <a:pt x="97" y="114"/>
                  </a:lnTo>
                  <a:lnTo>
                    <a:pt x="97" y="104"/>
                  </a:lnTo>
                  <a:lnTo>
                    <a:pt x="97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698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en-US" altLang="ko-KR" sz="5400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“</a:t>
            </a:r>
          </a:p>
          <a:p>
            <a:pPr algn="ctr">
              <a:lnSpc>
                <a:spcPts val="3000"/>
              </a:lnSpc>
            </a:pPr>
            <a:endParaRPr lang="en-US" altLang="ko-KR" sz="36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생각정리의 시작</a:t>
            </a:r>
            <a:endParaRPr lang="en-US" altLang="ko-KR" sz="36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004C"/>
              </a:solidFill>
              <a:latin typeface="+mn-ea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899505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ko-KR" altLang="en-US" sz="4400" dirty="0"/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714356"/>
            <a:ext cx="6115055" cy="4367896"/>
          </a:xfrm>
          <a:prstGeom prst="rect">
            <a:avLst/>
          </a:prstGeom>
          <a:noFill/>
        </p:spPr>
      </p:pic>
      <p:sp>
        <p:nvSpPr>
          <p:cNvPr id="7" name="타원 6"/>
          <p:cNvSpPr/>
          <p:nvPr/>
        </p:nvSpPr>
        <p:spPr>
          <a:xfrm>
            <a:off x="428596" y="571480"/>
            <a:ext cx="1143008" cy="107157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8" name="타원 7"/>
          <p:cNvSpPr/>
          <p:nvPr/>
        </p:nvSpPr>
        <p:spPr>
          <a:xfrm>
            <a:off x="7500958" y="2500306"/>
            <a:ext cx="1227435" cy="116898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9" name="타원 8"/>
          <p:cNvSpPr/>
          <p:nvPr/>
        </p:nvSpPr>
        <p:spPr>
          <a:xfrm>
            <a:off x="6786578" y="142852"/>
            <a:ext cx="1168985" cy="1118329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0" name="타원 9"/>
          <p:cNvSpPr/>
          <p:nvPr/>
        </p:nvSpPr>
        <p:spPr>
          <a:xfrm>
            <a:off x="7215206" y="4000504"/>
            <a:ext cx="1168985" cy="1110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1" name="타원 10"/>
          <p:cNvSpPr/>
          <p:nvPr/>
        </p:nvSpPr>
        <p:spPr>
          <a:xfrm>
            <a:off x="5429256" y="0"/>
            <a:ext cx="1143007" cy="954695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2" name="타원 11"/>
          <p:cNvSpPr/>
          <p:nvPr/>
        </p:nvSpPr>
        <p:spPr>
          <a:xfrm>
            <a:off x="1714480" y="214290"/>
            <a:ext cx="1168985" cy="1118329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3" name="타원 12"/>
          <p:cNvSpPr/>
          <p:nvPr/>
        </p:nvSpPr>
        <p:spPr>
          <a:xfrm>
            <a:off x="428596" y="3857628"/>
            <a:ext cx="1143008" cy="1071570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14" name="타원 13"/>
          <p:cNvSpPr/>
          <p:nvPr/>
        </p:nvSpPr>
        <p:spPr>
          <a:xfrm>
            <a:off x="1785918" y="4286256"/>
            <a:ext cx="1168985" cy="1110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5" name="타원 14"/>
          <p:cNvSpPr/>
          <p:nvPr/>
        </p:nvSpPr>
        <p:spPr>
          <a:xfrm>
            <a:off x="7286644" y="1142984"/>
            <a:ext cx="1285884" cy="1285884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16" name="타원 15"/>
          <p:cNvSpPr/>
          <p:nvPr/>
        </p:nvSpPr>
        <p:spPr>
          <a:xfrm>
            <a:off x="142844" y="2285992"/>
            <a:ext cx="1227435" cy="11689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</p:spTree>
    <p:extLst>
      <p:ext uri="{BB962C8B-B14F-4D97-AF65-F5344CB8AC3E}">
        <p14:creationId xmlns:p14="http://schemas.microsoft.com/office/powerpoint/2010/main" val="97617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5076056" y="3013501"/>
            <a:ext cx="27671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취업 면접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6B263DB-9D23-CB6A-FCED-BDBC4603E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564904"/>
            <a:ext cx="2388669" cy="2388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FC789E-B128-91BB-1D03-E386822AFDE6}"/>
              </a:ext>
            </a:extLst>
          </p:cNvPr>
          <p:cNvSpPr txBox="1"/>
          <p:nvPr/>
        </p:nvSpPr>
        <p:spPr>
          <a:xfrm>
            <a:off x="4572000" y="2976869"/>
            <a:ext cx="3762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</a:t>
            </a:r>
          </a:p>
        </p:txBody>
      </p:sp>
    </p:spTree>
    <p:extLst>
      <p:ext uri="{BB962C8B-B14F-4D97-AF65-F5344CB8AC3E}">
        <p14:creationId xmlns:p14="http://schemas.microsoft.com/office/powerpoint/2010/main" val="230963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en-US" altLang="ko-KR" sz="3800" b="1" dirty="0"/>
          </a:p>
          <a:p>
            <a:pPr algn="ctr"/>
            <a:endParaRPr lang="ko-KR" altLang="en-US" sz="4400" dirty="0"/>
          </a:p>
        </p:txBody>
      </p:sp>
      <p:sp>
        <p:nvSpPr>
          <p:cNvPr id="5" name="직사각형 4"/>
          <p:cNvSpPr/>
          <p:nvPr/>
        </p:nvSpPr>
        <p:spPr>
          <a:xfrm>
            <a:off x="107504" y="5733256"/>
            <a:ext cx="9036496" cy="64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ko-KR" altLang="en-US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생각정리의 시작은 보이지 않는 생각을 밖으로 끄집어 내야 한다</a:t>
            </a:r>
            <a:endParaRPr lang="en-US" altLang="ko-KR" sz="2400" b="1" dirty="0">
              <a:solidFill>
                <a:srgbClr val="00B0F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pic>
        <p:nvPicPr>
          <p:cNvPr id="2050" name="Picture 2" descr="C:\Users\150829\Downloads\HHSC20140400040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28" y="714356"/>
            <a:ext cx="6115055" cy="4367896"/>
          </a:xfrm>
          <a:prstGeom prst="rect">
            <a:avLst/>
          </a:prstGeom>
          <a:noFill/>
        </p:spPr>
      </p:pic>
      <p:sp>
        <p:nvSpPr>
          <p:cNvPr id="7" name="타원 6"/>
          <p:cNvSpPr/>
          <p:nvPr/>
        </p:nvSpPr>
        <p:spPr>
          <a:xfrm>
            <a:off x="428596" y="571480"/>
            <a:ext cx="1143008" cy="107157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8" name="타원 7"/>
          <p:cNvSpPr/>
          <p:nvPr/>
        </p:nvSpPr>
        <p:spPr>
          <a:xfrm>
            <a:off x="7500958" y="2500306"/>
            <a:ext cx="1227435" cy="1168985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9" name="타원 8"/>
          <p:cNvSpPr/>
          <p:nvPr/>
        </p:nvSpPr>
        <p:spPr>
          <a:xfrm>
            <a:off x="6786578" y="142852"/>
            <a:ext cx="1168985" cy="1118329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0" name="타원 9"/>
          <p:cNvSpPr/>
          <p:nvPr/>
        </p:nvSpPr>
        <p:spPr>
          <a:xfrm>
            <a:off x="7215206" y="4000504"/>
            <a:ext cx="1168985" cy="1110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1" name="타원 10"/>
          <p:cNvSpPr/>
          <p:nvPr/>
        </p:nvSpPr>
        <p:spPr>
          <a:xfrm>
            <a:off x="5429256" y="0"/>
            <a:ext cx="1143007" cy="954695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2" name="타원 11"/>
          <p:cNvSpPr/>
          <p:nvPr/>
        </p:nvSpPr>
        <p:spPr>
          <a:xfrm>
            <a:off x="1714480" y="214290"/>
            <a:ext cx="1168985" cy="1118329"/>
          </a:xfrm>
          <a:prstGeom prst="ellipse">
            <a:avLst/>
          </a:prstGeom>
          <a:solidFill>
            <a:srgbClr val="0086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3" name="타원 12"/>
          <p:cNvSpPr/>
          <p:nvPr/>
        </p:nvSpPr>
        <p:spPr>
          <a:xfrm>
            <a:off x="428596" y="3857628"/>
            <a:ext cx="1143008" cy="1071570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14" name="타원 13"/>
          <p:cNvSpPr/>
          <p:nvPr/>
        </p:nvSpPr>
        <p:spPr>
          <a:xfrm>
            <a:off x="1785918" y="4286256"/>
            <a:ext cx="1168985" cy="1110537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15" name="타원 14"/>
          <p:cNvSpPr/>
          <p:nvPr/>
        </p:nvSpPr>
        <p:spPr>
          <a:xfrm>
            <a:off x="7286644" y="1142984"/>
            <a:ext cx="1285884" cy="1285884"/>
          </a:xfrm>
          <a:prstGeom prst="ellipse">
            <a:avLst/>
          </a:prstGeom>
          <a:solidFill>
            <a:srgbClr val="00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고민</a:t>
            </a:r>
          </a:p>
        </p:txBody>
      </p:sp>
      <p:sp>
        <p:nvSpPr>
          <p:cNvPr id="16" name="타원 15"/>
          <p:cNvSpPr/>
          <p:nvPr/>
        </p:nvSpPr>
        <p:spPr>
          <a:xfrm>
            <a:off x="142844" y="2285992"/>
            <a:ext cx="1227435" cy="116898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FFFFFF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pic>
        <p:nvPicPr>
          <p:cNvPr id="2" name="빅데이터 시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128383">
            <a:off x="8267727" y="7325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손글씨 펜" pitchFamily="66" charset="-127"/>
                <a:ea typeface="나눔손글씨 펜" pitchFamily="66" charset="-127"/>
                <a:cs typeface="+mn-cs"/>
              </a:rPr>
              <a:t>   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“</a:t>
            </a: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사라지는 말보다 글로 정리해야 한다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609FE4-D79D-BEDC-BD08-86D2C6AD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0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40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en-US" altLang="ko-KR" sz="40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“</a:t>
            </a:r>
          </a:p>
          <a:p>
            <a:pPr algn="ctr">
              <a:lnSpc>
                <a:spcPts val="3000"/>
              </a:lnSpc>
            </a:pPr>
            <a:endParaRPr lang="en-US" altLang="ko-KR" sz="40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b="1" dirty="0">
                <a:solidFill>
                  <a:srgbClr val="00004C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시각화</a:t>
            </a:r>
            <a:endParaRPr lang="en-US" altLang="ko-KR" sz="3600" b="1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6000"/>
              </a:lnSpc>
            </a:pPr>
            <a:endParaRPr lang="en-US" altLang="ko-KR" sz="4000" dirty="0">
              <a:solidFill>
                <a:srgbClr val="00004C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563888" y="4221088"/>
            <a:ext cx="1957305" cy="2183573"/>
            <a:chOff x="1306276" y="1941250"/>
            <a:chExt cx="1641366" cy="1933599"/>
          </a:xfrm>
        </p:grpSpPr>
        <p:sp>
          <p:nvSpPr>
            <p:cNvPr id="5" name="Freeform 35"/>
            <p:cNvSpPr>
              <a:spLocks/>
            </p:cNvSpPr>
            <p:nvPr/>
          </p:nvSpPr>
          <p:spPr bwMode="auto">
            <a:xfrm>
              <a:off x="1332252" y="1967226"/>
              <a:ext cx="1587791" cy="1881647"/>
            </a:xfrm>
            <a:custGeom>
              <a:avLst/>
              <a:gdLst>
                <a:gd name="T0" fmla="*/ 119 w 1957"/>
                <a:gd name="T1" fmla="*/ 920 h 2318"/>
                <a:gd name="T2" fmla="*/ 124 w 1957"/>
                <a:gd name="T3" fmla="*/ 826 h 2318"/>
                <a:gd name="T4" fmla="*/ 137 w 1957"/>
                <a:gd name="T5" fmla="*/ 735 h 2318"/>
                <a:gd name="T6" fmla="*/ 160 w 1957"/>
                <a:gd name="T7" fmla="*/ 647 h 2318"/>
                <a:gd name="T8" fmla="*/ 191 w 1957"/>
                <a:gd name="T9" fmla="*/ 563 h 2318"/>
                <a:gd name="T10" fmla="*/ 230 w 1957"/>
                <a:gd name="T11" fmla="*/ 482 h 2318"/>
                <a:gd name="T12" fmla="*/ 275 w 1957"/>
                <a:gd name="T13" fmla="*/ 405 h 2318"/>
                <a:gd name="T14" fmla="*/ 328 w 1957"/>
                <a:gd name="T15" fmla="*/ 335 h 2318"/>
                <a:gd name="T16" fmla="*/ 388 w 1957"/>
                <a:gd name="T17" fmla="*/ 270 h 2318"/>
                <a:gd name="T18" fmla="*/ 453 w 1957"/>
                <a:gd name="T19" fmla="*/ 210 h 2318"/>
                <a:gd name="T20" fmla="*/ 523 w 1957"/>
                <a:gd name="T21" fmla="*/ 158 h 2318"/>
                <a:gd name="T22" fmla="*/ 599 w 1957"/>
                <a:gd name="T23" fmla="*/ 111 h 2318"/>
                <a:gd name="T24" fmla="*/ 679 w 1957"/>
                <a:gd name="T25" fmla="*/ 72 h 2318"/>
                <a:gd name="T26" fmla="*/ 765 w 1957"/>
                <a:gd name="T27" fmla="*/ 42 h 2318"/>
                <a:gd name="T28" fmla="*/ 852 w 1957"/>
                <a:gd name="T29" fmla="*/ 19 h 2318"/>
                <a:gd name="T30" fmla="*/ 944 w 1957"/>
                <a:gd name="T31" fmla="*/ 5 h 2318"/>
                <a:gd name="T32" fmla="*/ 1038 w 1957"/>
                <a:gd name="T33" fmla="*/ 0 h 2318"/>
                <a:gd name="T34" fmla="*/ 1085 w 1957"/>
                <a:gd name="T35" fmla="*/ 2 h 2318"/>
                <a:gd name="T36" fmla="*/ 1178 w 1957"/>
                <a:gd name="T37" fmla="*/ 11 h 2318"/>
                <a:gd name="T38" fmla="*/ 1267 w 1957"/>
                <a:gd name="T39" fmla="*/ 30 h 2318"/>
                <a:gd name="T40" fmla="*/ 1353 w 1957"/>
                <a:gd name="T41" fmla="*/ 56 h 2318"/>
                <a:gd name="T42" fmla="*/ 1436 w 1957"/>
                <a:gd name="T43" fmla="*/ 91 h 2318"/>
                <a:gd name="T44" fmla="*/ 1514 w 1957"/>
                <a:gd name="T45" fmla="*/ 133 h 2318"/>
                <a:gd name="T46" fmla="*/ 1587 w 1957"/>
                <a:gd name="T47" fmla="*/ 183 h 2318"/>
                <a:gd name="T48" fmla="*/ 1656 w 1957"/>
                <a:gd name="T49" fmla="*/ 239 h 2318"/>
                <a:gd name="T50" fmla="*/ 1718 w 1957"/>
                <a:gd name="T51" fmla="*/ 302 h 2318"/>
                <a:gd name="T52" fmla="*/ 1774 w 1957"/>
                <a:gd name="T53" fmla="*/ 370 h 2318"/>
                <a:gd name="T54" fmla="*/ 1824 w 1957"/>
                <a:gd name="T55" fmla="*/ 443 h 2318"/>
                <a:gd name="T56" fmla="*/ 1867 w 1957"/>
                <a:gd name="T57" fmla="*/ 521 h 2318"/>
                <a:gd name="T58" fmla="*/ 1901 w 1957"/>
                <a:gd name="T59" fmla="*/ 604 h 2318"/>
                <a:gd name="T60" fmla="*/ 1928 w 1957"/>
                <a:gd name="T61" fmla="*/ 691 h 2318"/>
                <a:gd name="T62" fmla="*/ 1946 w 1957"/>
                <a:gd name="T63" fmla="*/ 780 h 2318"/>
                <a:gd name="T64" fmla="*/ 1956 w 1957"/>
                <a:gd name="T65" fmla="*/ 873 h 2318"/>
                <a:gd name="T66" fmla="*/ 1812 w 1957"/>
                <a:gd name="T67" fmla="*/ 2318 h 2318"/>
                <a:gd name="T68" fmla="*/ 884 w 1957"/>
                <a:gd name="T69" fmla="*/ 2121 h 2318"/>
                <a:gd name="T70" fmla="*/ 505 w 1957"/>
                <a:gd name="T71" fmla="*/ 2121 h 2318"/>
                <a:gd name="T72" fmla="*/ 450 w 1957"/>
                <a:gd name="T73" fmla="*/ 2118 h 2318"/>
                <a:gd name="T74" fmla="*/ 400 w 1957"/>
                <a:gd name="T75" fmla="*/ 2113 h 2318"/>
                <a:gd name="T76" fmla="*/ 358 w 1957"/>
                <a:gd name="T77" fmla="*/ 2106 h 2318"/>
                <a:gd name="T78" fmla="*/ 321 w 1957"/>
                <a:gd name="T79" fmla="*/ 2094 h 2318"/>
                <a:gd name="T80" fmla="*/ 291 w 1957"/>
                <a:gd name="T81" fmla="*/ 2079 h 2318"/>
                <a:gd name="T82" fmla="*/ 269 w 1957"/>
                <a:gd name="T83" fmla="*/ 2060 h 2318"/>
                <a:gd name="T84" fmla="*/ 253 w 1957"/>
                <a:gd name="T85" fmla="*/ 2036 h 2318"/>
                <a:gd name="T86" fmla="*/ 245 w 1957"/>
                <a:gd name="T87" fmla="*/ 2009 h 2318"/>
                <a:gd name="T88" fmla="*/ 0 w 1957"/>
                <a:gd name="T89" fmla="*/ 15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7" h="2318">
                  <a:moveTo>
                    <a:pt x="119" y="920"/>
                  </a:moveTo>
                  <a:lnTo>
                    <a:pt x="119" y="920"/>
                  </a:lnTo>
                  <a:lnTo>
                    <a:pt x="120" y="873"/>
                  </a:lnTo>
                  <a:lnTo>
                    <a:pt x="124" y="826"/>
                  </a:lnTo>
                  <a:lnTo>
                    <a:pt x="128" y="780"/>
                  </a:lnTo>
                  <a:lnTo>
                    <a:pt x="137" y="735"/>
                  </a:lnTo>
                  <a:lnTo>
                    <a:pt x="147" y="691"/>
                  </a:lnTo>
                  <a:lnTo>
                    <a:pt x="160" y="647"/>
                  </a:lnTo>
                  <a:lnTo>
                    <a:pt x="174" y="604"/>
                  </a:lnTo>
                  <a:lnTo>
                    <a:pt x="191" y="563"/>
                  </a:lnTo>
                  <a:lnTo>
                    <a:pt x="209" y="521"/>
                  </a:lnTo>
                  <a:lnTo>
                    <a:pt x="230" y="482"/>
                  </a:lnTo>
                  <a:lnTo>
                    <a:pt x="252" y="443"/>
                  </a:lnTo>
                  <a:lnTo>
                    <a:pt x="275" y="405"/>
                  </a:lnTo>
                  <a:lnTo>
                    <a:pt x="300" y="370"/>
                  </a:lnTo>
                  <a:lnTo>
                    <a:pt x="328" y="335"/>
                  </a:lnTo>
                  <a:lnTo>
                    <a:pt x="358" y="302"/>
                  </a:lnTo>
                  <a:lnTo>
                    <a:pt x="388" y="270"/>
                  </a:lnTo>
                  <a:lnTo>
                    <a:pt x="420" y="239"/>
                  </a:lnTo>
                  <a:lnTo>
                    <a:pt x="453" y="210"/>
                  </a:lnTo>
                  <a:lnTo>
                    <a:pt x="488" y="183"/>
                  </a:lnTo>
                  <a:lnTo>
                    <a:pt x="523" y="158"/>
                  </a:lnTo>
                  <a:lnTo>
                    <a:pt x="561" y="133"/>
                  </a:lnTo>
                  <a:lnTo>
                    <a:pt x="599" y="111"/>
                  </a:lnTo>
                  <a:lnTo>
                    <a:pt x="639" y="91"/>
                  </a:lnTo>
                  <a:lnTo>
                    <a:pt x="679" y="72"/>
                  </a:lnTo>
                  <a:lnTo>
                    <a:pt x="722" y="56"/>
                  </a:lnTo>
                  <a:lnTo>
                    <a:pt x="765" y="42"/>
                  </a:lnTo>
                  <a:lnTo>
                    <a:pt x="807" y="30"/>
                  </a:lnTo>
                  <a:lnTo>
                    <a:pt x="852" y="19"/>
                  </a:lnTo>
                  <a:lnTo>
                    <a:pt x="898" y="11"/>
                  </a:lnTo>
                  <a:lnTo>
                    <a:pt x="944" y="5"/>
                  </a:lnTo>
                  <a:lnTo>
                    <a:pt x="990" y="2"/>
                  </a:lnTo>
                  <a:lnTo>
                    <a:pt x="1038" y="0"/>
                  </a:lnTo>
                  <a:lnTo>
                    <a:pt x="1038" y="0"/>
                  </a:lnTo>
                  <a:lnTo>
                    <a:pt x="1085" y="2"/>
                  </a:lnTo>
                  <a:lnTo>
                    <a:pt x="1132" y="5"/>
                  </a:lnTo>
                  <a:lnTo>
                    <a:pt x="1178" y="11"/>
                  </a:lnTo>
                  <a:lnTo>
                    <a:pt x="1223" y="19"/>
                  </a:lnTo>
                  <a:lnTo>
                    <a:pt x="1267" y="30"/>
                  </a:lnTo>
                  <a:lnTo>
                    <a:pt x="1311" y="42"/>
                  </a:lnTo>
                  <a:lnTo>
                    <a:pt x="1353" y="56"/>
                  </a:lnTo>
                  <a:lnTo>
                    <a:pt x="1395" y="72"/>
                  </a:lnTo>
                  <a:lnTo>
                    <a:pt x="1436" y="91"/>
                  </a:lnTo>
                  <a:lnTo>
                    <a:pt x="1475" y="111"/>
                  </a:lnTo>
                  <a:lnTo>
                    <a:pt x="1514" y="133"/>
                  </a:lnTo>
                  <a:lnTo>
                    <a:pt x="1551" y="158"/>
                  </a:lnTo>
                  <a:lnTo>
                    <a:pt x="1587" y="183"/>
                  </a:lnTo>
                  <a:lnTo>
                    <a:pt x="1623" y="210"/>
                  </a:lnTo>
                  <a:lnTo>
                    <a:pt x="1656" y="239"/>
                  </a:lnTo>
                  <a:lnTo>
                    <a:pt x="1687" y="270"/>
                  </a:lnTo>
                  <a:lnTo>
                    <a:pt x="1718" y="302"/>
                  </a:lnTo>
                  <a:lnTo>
                    <a:pt x="1747" y="335"/>
                  </a:lnTo>
                  <a:lnTo>
                    <a:pt x="1774" y="370"/>
                  </a:lnTo>
                  <a:lnTo>
                    <a:pt x="1800" y="405"/>
                  </a:lnTo>
                  <a:lnTo>
                    <a:pt x="1824" y="443"/>
                  </a:lnTo>
                  <a:lnTo>
                    <a:pt x="1846" y="482"/>
                  </a:lnTo>
                  <a:lnTo>
                    <a:pt x="1867" y="521"/>
                  </a:lnTo>
                  <a:lnTo>
                    <a:pt x="1885" y="563"/>
                  </a:lnTo>
                  <a:lnTo>
                    <a:pt x="1901" y="604"/>
                  </a:lnTo>
                  <a:lnTo>
                    <a:pt x="1915" y="647"/>
                  </a:lnTo>
                  <a:lnTo>
                    <a:pt x="1928" y="691"/>
                  </a:lnTo>
                  <a:lnTo>
                    <a:pt x="1939" y="735"/>
                  </a:lnTo>
                  <a:lnTo>
                    <a:pt x="1946" y="780"/>
                  </a:lnTo>
                  <a:lnTo>
                    <a:pt x="1952" y="826"/>
                  </a:lnTo>
                  <a:lnTo>
                    <a:pt x="1956" y="873"/>
                  </a:lnTo>
                  <a:lnTo>
                    <a:pt x="1957" y="920"/>
                  </a:lnTo>
                  <a:lnTo>
                    <a:pt x="1812" y="2318"/>
                  </a:lnTo>
                  <a:lnTo>
                    <a:pt x="884" y="2318"/>
                  </a:lnTo>
                  <a:lnTo>
                    <a:pt x="884" y="2121"/>
                  </a:lnTo>
                  <a:lnTo>
                    <a:pt x="505" y="2121"/>
                  </a:lnTo>
                  <a:lnTo>
                    <a:pt x="505" y="2121"/>
                  </a:lnTo>
                  <a:lnTo>
                    <a:pt x="477" y="2119"/>
                  </a:lnTo>
                  <a:lnTo>
                    <a:pt x="450" y="2118"/>
                  </a:lnTo>
                  <a:lnTo>
                    <a:pt x="425" y="2117"/>
                  </a:lnTo>
                  <a:lnTo>
                    <a:pt x="400" y="2113"/>
                  </a:lnTo>
                  <a:lnTo>
                    <a:pt x="378" y="2111"/>
                  </a:lnTo>
                  <a:lnTo>
                    <a:pt x="358" y="2106"/>
                  </a:lnTo>
                  <a:lnTo>
                    <a:pt x="338" y="2100"/>
                  </a:lnTo>
                  <a:lnTo>
                    <a:pt x="321" y="2094"/>
                  </a:lnTo>
                  <a:lnTo>
                    <a:pt x="305" y="2086"/>
                  </a:lnTo>
                  <a:lnTo>
                    <a:pt x="291" y="2079"/>
                  </a:lnTo>
                  <a:lnTo>
                    <a:pt x="278" y="2069"/>
                  </a:lnTo>
                  <a:lnTo>
                    <a:pt x="269" y="2060"/>
                  </a:lnTo>
                  <a:lnTo>
                    <a:pt x="260" y="2049"/>
                  </a:lnTo>
                  <a:lnTo>
                    <a:pt x="253" y="2036"/>
                  </a:lnTo>
                  <a:lnTo>
                    <a:pt x="248" y="2024"/>
                  </a:lnTo>
                  <a:lnTo>
                    <a:pt x="245" y="2009"/>
                  </a:lnTo>
                  <a:lnTo>
                    <a:pt x="184" y="1589"/>
                  </a:lnTo>
                  <a:lnTo>
                    <a:pt x="0" y="1517"/>
                  </a:lnTo>
                  <a:lnTo>
                    <a:pt x="119" y="9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6" name="Freeform 36"/>
            <p:cNvSpPr>
              <a:spLocks noEditPoints="1"/>
            </p:cNvSpPr>
            <p:nvPr/>
          </p:nvSpPr>
          <p:spPr bwMode="auto">
            <a:xfrm>
              <a:off x="1306276" y="1941250"/>
              <a:ext cx="1641366" cy="1933599"/>
            </a:xfrm>
            <a:custGeom>
              <a:avLst/>
              <a:gdLst>
                <a:gd name="T0" fmla="*/ 910 w 2022"/>
                <a:gd name="T1" fmla="*/ 2383 h 2383"/>
                <a:gd name="T2" fmla="*/ 889 w 2022"/>
                <a:gd name="T3" fmla="*/ 2369 h 2383"/>
                <a:gd name="T4" fmla="*/ 883 w 2022"/>
                <a:gd name="T5" fmla="*/ 2185 h 2383"/>
                <a:gd name="T6" fmla="*/ 472 w 2022"/>
                <a:gd name="T7" fmla="*/ 2184 h 2383"/>
                <a:gd name="T8" fmla="*/ 366 w 2022"/>
                <a:gd name="T9" fmla="*/ 2166 h 2383"/>
                <a:gd name="T10" fmla="*/ 293 w 2022"/>
                <a:gd name="T11" fmla="*/ 2132 h 2383"/>
                <a:gd name="T12" fmla="*/ 253 w 2022"/>
                <a:gd name="T13" fmla="*/ 2079 h 2383"/>
                <a:gd name="T14" fmla="*/ 20 w 2022"/>
                <a:gd name="T15" fmla="*/ 1580 h 2383"/>
                <a:gd name="T16" fmla="*/ 7 w 2022"/>
                <a:gd name="T17" fmla="*/ 1569 h 2383"/>
                <a:gd name="T18" fmla="*/ 0 w 2022"/>
                <a:gd name="T19" fmla="*/ 1548 h 2383"/>
                <a:gd name="T20" fmla="*/ 119 w 2022"/>
                <a:gd name="T21" fmla="*/ 901 h 2383"/>
                <a:gd name="T22" fmla="*/ 148 w 2022"/>
                <a:gd name="T23" fmla="*/ 713 h 2383"/>
                <a:gd name="T24" fmla="*/ 213 w 2022"/>
                <a:gd name="T25" fmla="*/ 538 h 2383"/>
                <a:gd name="T26" fmla="*/ 308 w 2022"/>
                <a:gd name="T27" fmla="*/ 382 h 2383"/>
                <a:gd name="T28" fmla="*/ 431 w 2022"/>
                <a:gd name="T29" fmla="*/ 247 h 2383"/>
                <a:gd name="T30" fmla="*/ 577 w 2022"/>
                <a:gd name="T31" fmla="*/ 138 h 2383"/>
                <a:gd name="T32" fmla="*/ 743 w 2022"/>
                <a:gd name="T33" fmla="*/ 58 h 2383"/>
                <a:gd name="T34" fmla="*/ 925 w 2022"/>
                <a:gd name="T35" fmla="*/ 11 h 2383"/>
                <a:gd name="T36" fmla="*/ 1070 w 2022"/>
                <a:gd name="T37" fmla="*/ 0 h 2383"/>
                <a:gd name="T38" fmla="*/ 1261 w 2022"/>
                <a:gd name="T39" fmla="*/ 20 h 2383"/>
                <a:gd name="T40" fmla="*/ 1440 w 2022"/>
                <a:gd name="T41" fmla="*/ 76 h 2383"/>
                <a:gd name="T42" fmla="*/ 1601 w 2022"/>
                <a:gd name="T43" fmla="*/ 164 h 2383"/>
                <a:gd name="T44" fmla="*/ 1743 w 2022"/>
                <a:gd name="T45" fmla="*/ 280 h 2383"/>
                <a:gd name="T46" fmla="*/ 1858 w 2022"/>
                <a:gd name="T47" fmla="*/ 421 h 2383"/>
                <a:gd name="T48" fmla="*/ 1946 w 2022"/>
                <a:gd name="T49" fmla="*/ 582 h 2383"/>
                <a:gd name="T50" fmla="*/ 2002 w 2022"/>
                <a:gd name="T51" fmla="*/ 762 h 2383"/>
                <a:gd name="T52" fmla="*/ 2022 w 2022"/>
                <a:gd name="T53" fmla="*/ 953 h 2383"/>
                <a:gd name="T54" fmla="*/ 1877 w 2022"/>
                <a:gd name="T55" fmla="*/ 2354 h 2383"/>
                <a:gd name="T56" fmla="*/ 1866 w 2022"/>
                <a:gd name="T57" fmla="*/ 2376 h 2383"/>
                <a:gd name="T58" fmla="*/ 1844 w 2022"/>
                <a:gd name="T59" fmla="*/ 2383 h 2383"/>
                <a:gd name="T60" fmla="*/ 1956 w 2022"/>
                <a:gd name="T61" fmla="*/ 952 h 2383"/>
                <a:gd name="T62" fmla="*/ 1946 w 2022"/>
                <a:gd name="T63" fmla="*/ 816 h 2383"/>
                <a:gd name="T64" fmla="*/ 1902 w 2022"/>
                <a:gd name="T65" fmla="*/ 647 h 2383"/>
                <a:gd name="T66" fmla="*/ 1827 w 2022"/>
                <a:gd name="T67" fmla="*/ 492 h 2383"/>
                <a:gd name="T68" fmla="*/ 1726 w 2022"/>
                <a:gd name="T69" fmla="*/ 357 h 2383"/>
                <a:gd name="T70" fmla="*/ 1599 w 2022"/>
                <a:gd name="T71" fmla="*/ 242 h 2383"/>
                <a:gd name="T72" fmla="*/ 1454 w 2022"/>
                <a:gd name="T73" fmla="*/ 153 h 2383"/>
                <a:gd name="T74" fmla="*/ 1290 w 2022"/>
                <a:gd name="T75" fmla="*/ 94 h 2383"/>
                <a:gd name="T76" fmla="*/ 1115 w 2022"/>
                <a:gd name="T77" fmla="*/ 67 h 2383"/>
                <a:gd name="T78" fmla="*/ 980 w 2022"/>
                <a:gd name="T79" fmla="*/ 70 h 2383"/>
                <a:gd name="T80" fmla="*/ 806 w 2022"/>
                <a:gd name="T81" fmla="*/ 105 h 2383"/>
                <a:gd name="T82" fmla="*/ 647 w 2022"/>
                <a:gd name="T83" fmla="*/ 174 h 2383"/>
                <a:gd name="T84" fmla="*/ 505 w 2022"/>
                <a:gd name="T85" fmla="*/ 269 h 2383"/>
                <a:gd name="T86" fmla="*/ 386 w 2022"/>
                <a:gd name="T87" fmla="*/ 390 h 2383"/>
                <a:gd name="T88" fmla="*/ 290 w 2022"/>
                <a:gd name="T89" fmla="*/ 531 h 2383"/>
                <a:gd name="T90" fmla="*/ 223 w 2022"/>
                <a:gd name="T91" fmla="*/ 690 h 2383"/>
                <a:gd name="T92" fmla="*/ 187 w 2022"/>
                <a:gd name="T93" fmla="*/ 863 h 2383"/>
                <a:gd name="T94" fmla="*/ 182 w 2022"/>
                <a:gd name="T95" fmla="*/ 959 h 2383"/>
                <a:gd name="T96" fmla="*/ 236 w 2022"/>
                <a:gd name="T97" fmla="*/ 1596 h 2383"/>
                <a:gd name="T98" fmla="*/ 310 w 2022"/>
                <a:gd name="T99" fmla="*/ 2038 h 2383"/>
                <a:gd name="T100" fmla="*/ 313 w 2022"/>
                <a:gd name="T101" fmla="*/ 2051 h 2383"/>
                <a:gd name="T102" fmla="*/ 346 w 2022"/>
                <a:gd name="T103" fmla="*/ 2088 h 2383"/>
                <a:gd name="T104" fmla="*/ 405 w 2022"/>
                <a:gd name="T105" fmla="*/ 2110 h 2383"/>
                <a:gd name="T106" fmla="*/ 537 w 2022"/>
                <a:gd name="T107" fmla="*/ 2121 h 2383"/>
                <a:gd name="T108" fmla="*/ 930 w 2022"/>
                <a:gd name="T109" fmla="*/ 2123 h 2383"/>
                <a:gd name="T110" fmla="*/ 947 w 2022"/>
                <a:gd name="T111" fmla="*/ 2140 h 2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22" h="2383">
                  <a:moveTo>
                    <a:pt x="1844" y="2383"/>
                  </a:moveTo>
                  <a:lnTo>
                    <a:pt x="916" y="2383"/>
                  </a:lnTo>
                  <a:lnTo>
                    <a:pt x="916" y="2383"/>
                  </a:lnTo>
                  <a:lnTo>
                    <a:pt x="910" y="2383"/>
                  </a:lnTo>
                  <a:lnTo>
                    <a:pt x="904" y="2380"/>
                  </a:lnTo>
                  <a:lnTo>
                    <a:pt x="898" y="2378"/>
                  </a:lnTo>
                  <a:lnTo>
                    <a:pt x="893" y="2374"/>
                  </a:lnTo>
                  <a:lnTo>
                    <a:pt x="889" y="2369"/>
                  </a:lnTo>
                  <a:lnTo>
                    <a:pt x="886" y="2363"/>
                  </a:lnTo>
                  <a:lnTo>
                    <a:pt x="884" y="2357"/>
                  </a:lnTo>
                  <a:lnTo>
                    <a:pt x="883" y="2351"/>
                  </a:lnTo>
                  <a:lnTo>
                    <a:pt x="883" y="2185"/>
                  </a:lnTo>
                  <a:lnTo>
                    <a:pt x="537" y="2185"/>
                  </a:lnTo>
                  <a:lnTo>
                    <a:pt x="537" y="2185"/>
                  </a:lnTo>
                  <a:lnTo>
                    <a:pt x="504" y="2185"/>
                  </a:lnTo>
                  <a:lnTo>
                    <a:pt x="472" y="2184"/>
                  </a:lnTo>
                  <a:lnTo>
                    <a:pt x="443" y="2180"/>
                  </a:lnTo>
                  <a:lnTo>
                    <a:pt x="415" y="2177"/>
                  </a:lnTo>
                  <a:lnTo>
                    <a:pt x="390" y="2172"/>
                  </a:lnTo>
                  <a:lnTo>
                    <a:pt x="366" y="2166"/>
                  </a:lnTo>
                  <a:lnTo>
                    <a:pt x="346" y="2158"/>
                  </a:lnTo>
                  <a:lnTo>
                    <a:pt x="326" y="2151"/>
                  </a:lnTo>
                  <a:lnTo>
                    <a:pt x="309" y="2141"/>
                  </a:lnTo>
                  <a:lnTo>
                    <a:pt x="293" y="2132"/>
                  </a:lnTo>
                  <a:lnTo>
                    <a:pt x="280" y="2119"/>
                  </a:lnTo>
                  <a:lnTo>
                    <a:pt x="269" y="2107"/>
                  </a:lnTo>
                  <a:lnTo>
                    <a:pt x="260" y="2094"/>
                  </a:lnTo>
                  <a:lnTo>
                    <a:pt x="253" y="2079"/>
                  </a:lnTo>
                  <a:lnTo>
                    <a:pt x="248" y="2063"/>
                  </a:lnTo>
                  <a:lnTo>
                    <a:pt x="246" y="2046"/>
                  </a:lnTo>
                  <a:lnTo>
                    <a:pt x="187" y="1645"/>
                  </a:lnTo>
                  <a:lnTo>
                    <a:pt x="20" y="1580"/>
                  </a:lnTo>
                  <a:lnTo>
                    <a:pt x="20" y="1580"/>
                  </a:lnTo>
                  <a:lnTo>
                    <a:pt x="15" y="1578"/>
                  </a:lnTo>
                  <a:lnTo>
                    <a:pt x="10" y="1574"/>
                  </a:lnTo>
                  <a:lnTo>
                    <a:pt x="7" y="1569"/>
                  </a:lnTo>
                  <a:lnTo>
                    <a:pt x="3" y="1566"/>
                  </a:lnTo>
                  <a:lnTo>
                    <a:pt x="1" y="1559"/>
                  </a:lnTo>
                  <a:lnTo>
                    <a:pt x="0" y="1555"/>
                  </a:lnTo>
                  <a:lnTo>
                    <a:pt x="0" y="1548"/>
                  </a:lnTo>
                  <a:lnTo>
                    <a:pt x="0" y="1544"/>
                  </a:lnTo>
                  <a:lnTo>
                    <a:pt x="118" y="949"/>
                  </a:lnTo>
                  <a:lnTo>
                    <a:pt x="118" y="949"/>
                  </a:lnTo>
                  <a:lnTo>
                    <a:pt x="119" y="901"/>
                  </a:lnTo>
                  <a:lnTo>
                    <a:pt x="123" y="853"/>
                  </a:lnTo>
                  <a:lnTo>
                    <a:pt x="129" y="806"/>
                  </a:lnTo>
                  <a:lnTo>
                    <a:pt x="137" y="759"/>
                  </a:lnTo>
                  <a:lnTo>
                    <a:pt x="148" y="713"/>
                  </a:lnTo>
                  <a:lnTo>
                    <a:pt x="162" y="668"/>
                  </a:lnTo>
                  <a:lnTo>
                    <a:pt x="176" y="624"/>
                  </a:lnTo>
                  <a:lnTo>
                    <a:pt x="193" y="581"/>
                  </a:lnTo>
                  <a:lnTo>
                    <a:pt x="213" y="538"/>
                  </a:lnTo>
                  <a:lnTo>
                    <a:pt x="234" y="498"/>
                  </a:lnTo>
                  <a:lnTo>
                    <a:pt x="257" y="458"/>
                  </a:lnTo>
                  <a:lnTo>
                    <a:pt x="281" y="419"/>
                  </a:lnTo>
                  <a:lnTo>
                    <a:pt x="308" y="382"/>
                  </a:lnTo>
                  <a:lnTo>
                    <a:pt x="336" y="347"/>
                  </a:lnTo>
                  <a:lnTo>
                    <a:pt x="366" y="311"/>
                  </a:lnTo>
                  <a:lnTo>
                    <a:pt x="398" y="279"/>
                  </a:lnTo>
                  <a:lnTo>
                    <a:pt x="431" y="247"/>
                  </a:lnTo>
                  <a:lnTo>
                    <a:pt x="465" y="218"/>
                  </a:lnTo>
                  <a:lnTo>
                    <a:pt x="502" y="189"/>
                  </a:lnTo>
                  <a:lnTo>
                    <a:pt x="538" y="163"/>
                  </a:lnTo>
                  <a:lnTo>
                    <a:pt x="577" y="138"/>
                  </a:lnTo>
                  <a:lnTo>
                    <a:pt x="618" y="115"/>
                  </a:lnTo>
                  <a:lnTo>
                    <a:pt x="658" y="94"/>
                  </a:lnTo>
                  <a:lnTo>
                    <a:pt x="700" y="75"/>
                  </a:lnTo>
                  <a:lnTo>
                    <a:pt x="743" y="58"/>
                  </a:lnTo>
                  <a:lnTo>
                    <a:pt x="787" y="43"/>
                  </a:lnTo>
                  <a:lnTo>
                    <a:pt x="832" y="31"/>
                  </a:lnTo>
                  <a:lnTo>
                    <a:pt x="878" y="20"/>
                  </a:lnTo>
                  <a:lnTo>
                    <a:pt x="925" y="11"/>
                  </a:lnTo>
                  <a:lnTo>
                    <a:pt x="972" y="5"/>
                  </a:lnTo>
                  <a:lnTo>
                    <a:pt x="1021" y="2"/>
                  </a:lnTo>
                  <a:lnTo>
                    <a:pt x="1070" y="0"/>
                  </a:lnTo>
                  <a:lnTo>
                    <a:pt x="1070" y="0"/>
                  </a:lnTo>
                  <a:lnTo>
                    <a:pt x="1119" y="2"/>
                  </a:lnTo>
                  <a:lnTo>
                    <a:pt x="1167" y="5"/>
                  </a:lnTo>
                  <a:lnTo>
                    <a:pt x="1215" y="11"/>
                  </a:lnTo>
                  <a:lnTo>
                    <a:pt x="1261" y="20"/>
                  </a:lnTo>
                  <a:lnTo>
                    <a:pt x="1307" y="31"/>
                  </a:lnTo>
                  <a:lnTo>
                    <a:pt x="1353" y="43"/>
                  </a:lnTo>
                  <a:lnTo>
                    <a:pt x="1396" y="59"/>
                  </a:lnTo>
                  <a:lnTo>
                    <a:pt x="1440" y="76"/>
                  </a:lnTo>
                  <a:lnTo>
                    <a:pt x="1482" y="94"/>
                  </a:lnTo>
                  <a:lnTo>
                    <a:pt x="1523" y="116"/>
                  </a:lnTo>
                  <a:lnTo>
                    <a:pt x="1562" y="138"/>
                  </a:lnTo>
                  <a:lnTo>
                    <a:pt x="1601" y="164"/>
                  </a:lnTo>
                  <a:lnTo>
                    <a:pt x="1639" y="189"/>
                  </a:lnTo>
                  <a:lnTo>
                    <a:pt x="1674" y="219"/>
                  </a:lnTo>
                  <a:lnTo>
                    <a:pt x="1710" y="248"/>
                  </a:lnTo>
                  <a:lnTo>
                    <a:pt x="1743" y="280"/>
                  </a:lnTo>
                  <a:lnTo>
                    <a:pt x="1774" y="313"/>
                  </a:lnTo>
                  <a:lnTo>
                    <a:pt x="1804" y="348"/>
                  </a:lnTo>
                  <a:lnTo>
                    <a:pt x="1832" y="383"/>
                  </a:lnTo>
                  <a:lnTo>
                    <a:pt x="1858" y="421"/>
                  </a:lnTo>
                  <a:lnTo>
                    <a:pt x="1884" y="459"/>
                  </a:lnTo>
                  <a:lnTo>
                    <a:pt x="1906" y="499"/>
                  </a:lnTo>
                  <a:lnTo>
                    <a:pt x="1928" y="541"/>
                  </a:lnTo>
                  <a:lnTo>
                    <a:pt x="1946" y="582"/>
                  </a:lnTo>
                  <a:lnTo>
                    <a:pt x="1963" y="626"/>
                  </a:lnTo>
                  <a:lnTo>
                    <a:pt x="1979" y="670"/>
                  </a:lnTo>
                  <a:lnTo>
                    <a:pt x="1991" y="715"/>
                  </a:lnTo>
                  <a:lnTo>
                    <a:pt x="2002" y="762"/>
                  </a:lnTo>
                  <a:lnTo>
                    <a:pt x="2011" y="808"/>
                  </a:lnTo>
                  <a:lnTo>
                    <a:pt x="2017" y="856"/>
                  </a:lnTo>
                  <a:lnTo>
                    <a:pt x="2021" y="904"/>
                  </a:lnTo>
                  <a:lnTo>
                    <a:pt x="2022" y="953"/>
                  </a:lnTo>
                  <a:lnTo>
                    <a:pt x="2022" y="953"/>
                  </a:lnTo>
                  <a:lnTo>
                    <a:pt x="2022" y="957"/>
                  </a:lnTo>
                  <a:lnTo>
                    <a:pt x="1877" y="2354"/>
                  </a:lnTo>
                  <a:lnTo>
                    <a:pt x="1877" y="2354"/>
                  </a:lnTo>
                  <a:lnTo>
                    <a:pt x="1875" y="2360"/>
                  </a:lnTo>
                  <a:lnTo>
                    <a:pt x="1873" y="2366"/>
                  </a:lnTo>
                  <a:lnTo>
                    <a:pt x="1869" y="2371"/>
                  </a:lnTo>
                  <a:lnTo>
                    <a:pt x="1866" y="2376"/>
                  </a:lnTo>
                  <a:lnTo>
                    <a:pt x="1861" y="2378"/>
                  </a:lnTo>
                  <a:lnTo>
                    <a:pt x="1856" y="2382"/>
                  </a:lnTo>
                  <a:lnTo>
                    <a:pt x="1850" y="2383"/>
                  </a:lnTo>
                  <a:lnTo>
                    <a:pt x="1844" y="2383"/>
                  </a:lnTo>
                  <a:lnTo>
                    <a:pt x="1844" y="2383"/>
                  </a:lnTo>
                  <a:close/>
                  <a:moveTo>
                    <a:pt x="949" y="2318"/>
                  </a:moveTo>
                  <a:lnTo>
                    <a:pt x="1815" y="2318"/>
                  </a:lnTo>
                  <a:lnTo>
                    <a:pt x="1956" y="952"/>
                  </a:lnTo>
                  <a:lnTo>
                    <a:pt x="1956" y="952"/>
                  </a:lnTo>
                  <a:lnTo>
                    <a:pt x="1955" y="906"/>
                  </a:lnTo>
                  <a:lnTo>
                    <a:pt x="1951" y="862"/>
                  </a:lnTo>
                  <a:lnTo>
                    <a:pt x="1946" y="816"/>
                  </a:lnTo>
                  <a:lnTo>
                    <a:pt x="1938" y="774"/>
                  </a:lnTo>
                  <a:lnTo>
                    <a:pt x="1928" y="730"/>
                  </a:lnTo>
                  <a:lnTo>
                    <a:pt x="1916" y="688"/>
                  </a:lnTo>
                  <a:lnTo>
                    <a:pt x="1902" y="647"/>
                  </a:lnTo>
                  <a:lnTo>
                    <a:pt x="1886" y="607"/>
                  </a:lnTo>
                  <a:lnTo>
                    <a:pt x="1868" y="568"/>
                  </a:lnTo>
                  <a:lnTo>
                    <a:pt x="1849" y="530"/>
                  </a:lnTo>
                  <a:lnTo>
                    <a:pt x="1827" y="492"/>
                  </a:lnTo>
                  <a:lnTo>
                    <a:pt x="1804" y="457"/>
                  </a:lnTo>
                  <a:lnTo>
                    <a:pt x="1779" y="422"/>
                  </a:lnTo>
                  <a:lnTo>
                    <a:pt x="1752" y="388"/>
                  </a:lnTo>
                  <a:lnTo>
                    <a:pt x="1726" y="357"/>
                  </a:lnTo>
                  <a:lnTo>
                    <a:pt x="1695" y="326"/>
                  </a:lnTo>
                  <a:lnTo>
                    <a:pt x="1665" y="296"/>
                  </a:lnTo>
                  <a:lnTo>
                    <a:pt x="1633" y="269"/>
                  </a:lnTo>
                  <a:lnTo>
                    <a:pt x="1599" y="242"/>
                  </a:lnTo>
                  <a:lnTo>
                    <a:pt x="1565" y="218"/>
                  </a:lnTo>
                  <a:lnTo>
                    <a:pt x="1528" y="194"/>
                  </a:lnTo>
                  <a:lnTo>
                    <a:pt x="1491" y="172"/>
                  </a:lnTo>
                  <a:lnTo>
                    <a:pt x="1454" y="153"/>
                  </a:lnTo>
                  <a:lnTo>
                    <a:pt x="1413" y="136"/>
                  </a:lnTo>
                  <a:lnTo>
                    <a:pt x="1373" y="120"/>
                  </a:lnTo>
                  <a:lnTo>
                    <a:pt x="1333" y="105"/>
                  </a:lnTo>
                  <a:lnTo>
                    <a:pt x="1290" y="94"/>
                  </a:lnTo>
                  <a:lnTo>
                    <a:pt x="1248" y="83"/>
                  </a:lnTo>
                  <a:lnTo>
                    <a:pt x="1204" y="76"/>
                  </a:lnTo>
                  <a:lnTo>
                    <a:pt x="1160" y="70"/>
                  </a:lnTo>
                  <a:lnTo>
                    <a:pt x="1115" y="67"/>
                  </a:lnTo>
                  <a:lnTo>
                    <a:pt x="1070" y="66"/>
                  </a:lnTo>
                  <a:lnTo>
                    <a:pt x="1070" y="66"/>
                  </a:lnTo>
                  <a:lnTo>
                    <a:pt x="1023" y="67"/>
                  </a:lnTo>
                  <a:lnTo>
                    <a:pt x="980" y="70"/>
                  </a:lnTo>
                  <a:lnTo>
                    <a:pt x="934" y="76"/>
                  </a:lnTo>
                  <a:lnTo>
                    <a:pt x="891" y="85"/>
                  </a:lnTo>
                  <a:lnTo>
                    <a:pt x="848" y="94"/>
                  </a:lnTo>
                  <a:lnTo>
                    <a:pt x="806" y="105"/>
                  </a:lnTo>
                  <a:lnTo>
                    <a:pt x="765" y="120"/>
                  </a:lnTo>
                  <a:lnTo>
                    <a:pt x="725" y="136"/>
                  </a:lnTo>
                  <a:lnTo>
                    <a:pt x="686" y="154"/>
                  </a:lnTo>
                  <a:lnTo>
                    <a:pt x="647" y="174"/>
                  </a:lnTo>
                  <a:lnTo>
                    <a:pt x="610" y="194"/>
                  </a:lnTo>
                  <a:lnTo>
                    <a:pt x="574" y="218"/>
                  </a:lnTo>
                  <a:lnTo>
                    <a:pt x="540" y="242"/>
                  </a:lnTo>
                  <a:lnTo>
                    <a:pt x="505" y="269"/>
                  </a:lnTo>
                  <a:lnTo>
                    <a:pt x="474" y="297"/>
                  </a:lnTo>
                  <a:lnTo>
                    <a:pt x="443" y="326"/>
                  </a:lnTo>
                  <a:lnTo>
                    <a:pt x="414" y="357"/>
                  </a:lnTo>
                  <a:lnTo>
                    <a:pt x="386" y="390"/>
                  </a:lnTo>
                  <a:lnTo>
                    <a:pt x="359" y="422"/>
                  </a:lnTo>
                  <a:lnTo>
                    <a:pt x="335" y="458"/>
                  </a:lnTo>
                  <a:lnTo>
                    <a:pt x="312" y="493"/>
                  </a:lnTo>
                  <a:lnTo>
                    <a:pt x="290" y="531"/>
                  </a:lnTo>
                  <a:lnTo>
                    <a:pt x="270" y="569"/>
                  </a:lnTo>
                  <a:lnTo>
                    <a:pt x="253" y="608"/>
                  </a:lnTo>
                  <a:lnTo>
                    <a:pt x="237" y="648"/>
                  </a:lnTo>
                  <a:lnTo>
                    <a:pt x="223" y="690"/>
                  </a:lnTo>
                  <a:lnTo>
                    <a:pt x="210" y="732"/>
                  </a:lnTo>
                  <a:lnTo>
                    <a:pt x="201" y="775"/>
                  </a:lnTo>
                  <a:lnTo>
                    <a:pt x="193" y="818"/>
                  </a:lnTo>
                  <a:lnTo>
                    <a:pt x="187" y="863"/>
                  </a:lnTo>
                  <a:lnTo>
                    <a:pt x="184" y="908"/>
                  </a:lnTo>
                  <a:lnTo>
                    <a:pt x="182" y="953"/>
                  </a:lnTo>
                  <a:lnTo>
                    <a:pt x="182" y="953"/>
                  </a:lnTo>
                  <a:lnTo>
                    <a:pt x="182" y="959"/>
                  </a:lnTo>
                  <a:lnTo>
                    <a:pt x="69" y="1529"/>
                  </a:lnTo>
                  <a:lnTo>
                    <a:pt x="229" y="1591"/>
                  </a:lnTo>
                  <a:lnTo>
                    <a:pt x="229" y="1591"/>
                  </a:lnTo>
                  <a:lnTo>
                    <a:pt x="236" y="1596"/>
                  </a:lnTo>
                  <a:lnTo>
                    <a:pt x="242" y="1602"/>
                  </a:lnTo>
                  <a:lnTo>
                    <a:pt x="247" y="1609"/>
                  </a:lnTo>
                  <a:lnTo>
                    <a:pt x="249" y="1617"/>
                  </a:lnTo>
                  <a:lnTo>
                    <a:pt x="310" y="2038"/>
                  </a:lnTo>
                  <a:lnTo>
                    <a:pt x="310" y="2038"/>
                  </a:lnTo>
                  <a:lnTo>
                    <a:pt x="310" y="2039"/>
                  </a:lnTo>
                  <a:lnTo>
                    <a:pt x="310" y="2039"/>
                  </a:lnTo>
                  <a:lnTo>
                    <a:pt x="313" y="2051"/>
                  </a:lnTo>
                  <a:lnTo>
                    <a:pt x="318" y="2062"/>
                  </a:lnTo>
                  <a:lnTo>
                    <a:pt x="325" y="2072"/>
                  </a:lnTo>
                  <a:lnTo>
                    <a:pt x="335" y="2080"/>
                  </a:lnTo>
                  <a:lnTo>
                    <a:pt x="346" y="2088"/>
                  </a:lnTo>
                  <a:lnTo>
                    <a:pt x="359" y="2095"/>
                  </a:lnTo>
                  <a:lnTo>
                    <a:pt x="374" y="2100"/>
                  </a:lnTo>
                  <a:lnTo>
                    <a:pt x="388" y="2105"/>
                  </a:lnTo>
                  <a:lnTo>
                    <a:pt x="405" y="2110"/>
                  </a:lnTo>
                  <a:lnTo>
                    <a:pt x="424" y="2112"/>
                  </a:lnTo>
                  <a:lnTo>
                    <a:pt x="460" y="2117"/>
                  </a:lnTo>
                  <a:lnTo>
                    <a:pt x="499" y="2119"/>
                  </a:lnTo>
                  <a:lnTo>
                    <a:pt x="537" y="2121"/>
                  </a:lnTo>
                  <a:lnTo>
                    <a:pt x="916" y="2121"/>
                  </a:lnTo>
                  <a:lnTo>
                    <a:pt x="916" y="2121"/>
                  </a:lnTo>
                  <a:lnTo>
                    <a:pt x="923" y="2121"/>
                  </a:lnTo>
                  <a:lnTo>
                    <a:pt x="930" y="2123"/>
                  </a:lnTo>
                  <a:lnTo>
                    <a:pt x="934" y="2125"/>
                  </a:lnTo>
                  <a:lnTo>
                    <a:pt x="939" y="2130"/>
                  </a:lnTo>
                  <a:lnTo>
                    <a:pt x="943" y="2135"/>
                  </a:lnTo>
                  <a:lnTo>
                    <a:pt x="947" y="2140"/>
                  </a:lnTo>
                  <a:lnTo>
                    <a:pt x="948" y="2146"/>
                  </a:lnTo>
                  <a:lnTo>
                    <a:pt x="949" y="2154"/>
                  </a:lnTo>
                  <a:lnTo>
                    <a:pt x="949" y="23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7" name="Freeform 37"/>
            <p:cNvSpPr>
              <a:spLocks/>
            </p:cNvSpPr>
            <p:nvPr/>
          </p:nvSpPr>
          <p:spPr bwMode="auto">
            <a:xfrm>
              <a:off x="1595260" y="2116589"/>
              <a:ext cx="1180290" cy="540629"/>
            </a:xfrm>
            <a:custGeom>
              <a:avLst/>
              <a:gdLst>
                <a:gd name="T0" fmla="*/ 4 w 1455"/>
                <a:gd name="T1" fmla="*/ 501 h 664"/>
                <a:gd name="T2" fmla="*/ 31 w 1455"/>
                <a:gd name="T3" fmla="*/ 447 h 664"/>
                <a:gd name="T4" fmla="*/ 63 w 1455"/>
                <a:gd name="T5" fmla="*/ 394 h 664"/>
                <a:gd name="T6" fmla="*/ 60 w 1455"/>
                <a:gd name="T7" fmla="*/ 368 h 664"/>
                <a:gd name="T8" fmla="*/ 66 w 1455"/>
                <a:gd name="T9" fmla="*/ 328 h 664"/>
                <a:gd name="T10" fmla="*/ 88 w 1455"/>
                <a:gd name="T11" fmla="*/ 281 h 664"/>
                <a:gd name="T12" fmla="*/ 125 w 1455"/>
                <a:gd name="T13" fmla="*/ 246 h 664"/>
                <a:gd name="T14" fmla="*/ 174 w 1455"/>
                <a:gd name="T15" fmla="*/ 224 h 664"/>
                <a:gd name="T16" fmla="*/ 216 w 1455"/>
                <a:gd name="T17" fmla="*/ 219 h 664"/>
                <a:gd name="T18" fmla="*/ 236 w 1455"/>
                <a:gd name="T19" fmla="*/ 170 h 664"/>
                <a:gd name="T20" fmla="*/ 267 w 1455"/>
                <a:gd name="T21" fmla="*/ 124 h 664"/>
                <a:gd name="T22" fmla="*/ 312 w 1455"/>
                <a:gd name="T23" fmla="*/ 90 h 664"/>
                <a:gd name="T24" fmla="*/ 366 w 1455"/>
                <a:gd name="T25" fmla="*/ 73 h 664"/>
                <a:gd name="T26" fmla="*/ 410 w 1455"/>
                <a:gd name="T27" fmla="*/ 70 h 664"/>
                <a:gd name="T28" fmla="*/ 475 w 1455"/>
                <a:gd name="T29" fmla="*/ 87 h 664"/>
                <a:gd name="T30" fmla="*/ 515 w 1455"/>
                <a:gd name="T31" fmla="*/ 40 h 664"/>
                <a:gd name="T32" fmla="*/ 582 w 1455"/>
                <a:gd name="T33" fmla="*/ 4 h 664"/>
                <a:gd name="T34" fmla="*/ 633 w 1455"/>
                <a:gd name="T35" fmla="*/ 1 h 664"/>
                <a:gd name="T36" fmla="*/ 681 w 1455"/>
                <a:gd name="T37" fmla="*/ 12 h 664"/>
                <a:gd name="T38" fmla="*/ 731 w 1455"/>
                <a:gd name="T39" fmla="*/ 41 h 664"/>
                <a:gd name="T40" fmla="*/ 790 w 1455"/>
                <a:gd name="T41" fmla="*/ 17 h 664"/>
                <a:gd name="T42" fmla="*/ 857 w 1455"/>
                <a:gd name="T43" fmla="*/ 12 h 664"/>
                <a:gd name="T44" fmla="*/ 937 w 1455"/>
                <a:gd name="T45" fmla="*/ 40 h 664"/>
                <a:gd name="T46" fmla="*/ 996 w 1455"/>
                <a:gd name="T47" fmla="*/ 97 h 664"/>
                <a:gd name="T48" fmla="*/ 1024 w 1455"/>
                <a:gd name="T49" fmla="*/ 91 h 664"/>
                <a:gd name="T50" fmla="*/ 1082 w 1455"/>
                <a:gd name="T51" fmla="*/ 96 h 664"/>
                <a:gd name="T52" fmla="*/ 1132 w 1455"/>
                <a:gd name="T53" fmla="*/ 121 h 664"/>
                <a:gd name="T54" fmla="*/ 1168 w 1455"/>
                <a:gd name="T55" fmla="*/ 165 h 664"/>
                <a:gd name="T56" fmla="*/ 1204 w 1455"/>
                <a:gd name="T57" fmla="*/ 203 h 664"/>
                <a:gd name="T58" fmla="*/ 1251 w 1455"/>
                <a:gd name="T59" fmla="*/ 215 h 664"/>
                <a:gd name="T60" fmla="*/ 1293 w 1455"/>
                <a:gd name="T61" fmla="*/ 246 h 664"/>
                <a:gd name="T62" fmla="*/ 1314 w 1455"/>
                <a:gd name="T63" fmla="*/ 279 h 664"/>
                <a:gd name="T64" fmla="*/ 1328 w 1455"/>
                <a:gd name="T65" fmla="*/ 336 h 664"/>
                <a:gd name="T66" fmla="*/ 1360 w 1455"/>
                <a:gd name="T67" fmla="*/ 380 h 664"/>
                <a:gd name="T68" fmla="*/ 1403 w 1455"/>
                <a:gd name="T69" fmla="*/ 435 h 664"/>
                <a:gd name="T70" fmla="*/ 1414 w 1455"/>
                <a:gd name="T71" fmla="*/ 487 h 664"/>
                <a:gd name="T72" fmla="*/ 1425 w 1455"/>
                <a:gd name="T73" fmla="*/ 528 h 664"/>
                <a:gd name="T74" fmla="*/ 1447 w 1455"/>
                <a:gd name="T75" fmla="*/ 555 h 664"/>
                <a:gd name="T76" fmla="*/ 1455 w 1455"/>
                <a:gd name="T77" fmla="*/ 588 h 664"/>
                <a:gd name="T78" fmla="*/ 1451 w 1455"/>
                <a:gd name="T79" fmla="*/ 611 h 664"/>
                <a:gd name="T80" fmla="*/ 1421 w 1455"/>
                <a:gd name="T81" fmla="*/ 651 h 664"/>
                <a:gd name="T82" fmla="*/ 1386 w 1455"/>
                <a:gd name="T83" fmla="*/ 663 h 664"/>
                <a:gd name="T84" fmla="*/ 943 w 1455"/>
                <a:gd name="T85" fmla="*/ 663 h 664"/>
                <a:gd name="T86" fmla="*/ 905 w 1455"/>
                <a:gd name="T87" fmla="*/ 651 h 664"/>
                <a:gd name="T88" fmla="*/ 860 w 1455"/>
                <a:gd name="T89" fmla="*/ 606 h 664"/>
                <a:gd name="T90" fmla="*/ 816 w 1455"/>
                <a:gd name="T91" fmla="*/ 644 h 664"/>
                <a:gd name="T92" fmla="*/ 771 w 1455"/>
                <a:gd name="T93" fmla="*/ 662 h 664"/>
                <a:gd name="T94" fmla="*/ 486 w 1455"/>
                <a:gd name="T95" fmla="*/ 664 h 664"/>
                <a:gd name="T96" fmla="*/ 414 w 1455"/>
                <a:gd name="T97" fmla="*/ 644 h 664"/>
                <a:gd name="T98" fmla="*/ 366 w 1455"/>
                <a:gd name="T99" fmla="*/ 653 h 664"/>
                <a:gd name="T100" fmla="*/ 135 w 1455"/>
                <a:gd name="T101" fmla="*/ 664 h 664"/>
                <a:gd name="T102" fmla="*/ 96 w 1455"/>
                <a:gd name="T103" fmla="*/ 658 h 664"/>
                <a:gd name="T104" fmla="*/ 49 w 1455"/>
                <a:gd name="T105" fmla="*/ 633 h 664"/>
                <a:gd name="T106" fmla="*/ 18 w 1455"/>
                <a:gd name="T107" fmla="*/ 594 h 664"/>
                <a:gd name="T108" fmla="*/ 2 w 1455"/>
                <a:gd name="T109" fmla="*/ 544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55" h="664">
                  <a:moveTo>
                    <a:pt x="0" y="530"/>
                  </a:moveTo>
                  <a:lnTo>
                    <a:pt x="0" y="530"/>
                  </a:lnTo>
                  <a:lnTo>
                    <a:pt x="2" y="516"/>
                  </a:lnTo>
                  <a:lnTo>
                    <a:pt x="4" y="501"/>
                  </a:lnTo>
                  <a:lnTo>
                    <a:pt x="9" y="486"/>
                  </a:lnTo>
                  <a:lnTo>
                    <a:pt x="14" y="473"/>
                  </a:lnTo>
                  <a:lnTo>
                    <a:pt x="21" y="459"/>
                  </a:lnTo>
                  <a:lnTo>
                    <a:pt x="31" y="447"/>
                  </a:lnTo>
                  <a:lnTo>
                    <a:pt x="41" y="436"/>
                  </a:lnTo>
                  <a:lnTo>
                    <a:pt x="52" y="425"/>
                  </a:lnTo>
                  <a:lnTo>
                    <a:pt x="67" y="414"/>
                  </a:lnTo>
                  <a:lnTo>
                    <a:pt x="63" y="394"/>
                  </a:lnTo>
                  <a:lnTo>
                    <a:pt x="63" y="390"/>
                  </a:lnTo>
                  <a:lnTo>
                    <a:pt x="63" y="390"/>
                  </a:lnTo>
                  <a:lnTo>
                    <a:pt x="61" y="379"/>
                  </a:lnTo>
                  <a:lnTo>
                    <a:pt x="60" y="368"/>
                  </a:lnTo>
                  <a:lnTo>
                    <a:pt x="60" y="368"/>
                  </a:lnTo>
                  <a:lnTo>
                    <a:pt x="61" y="354"/>
                  </a:lnTo>
                  <a:lnTo>
                    <a:pt x="63" y="341"/>
                  </a:lnTo>
                  <a:lnTo>
                    <a:pt x="66" y="328"/>
                  </a:lnTo>
                  <a:lnTo>
                    <a:pt x="70" y="315"/>
                  </a:lnTo>
                  <a:lnTo>
                    <a:pt x="75" y="303"/>
                  </a:lnTo>
                  <a:lnTo>
                    <a:pt x="81" y="292"/>
                  </a:lnTo>
                  <a:lnTo>
                    <a:pt x="88" y="281"/>
                  </a:lnTo>
                  <a:lnTo>
                    <a:pt x="97" y="272"/>
                  </a:lnTo>
                  <a:lnTo>
                    <a:pt x="105" y="262"/>
                  </a:lnTo>
                  <a:lnTo>
                    <a:pt x="115" y="253"/>
                  </a:lnTo>
                  <a:lnTo>
                    <a:pt x="125" y="246"/>
                  </a:lnTo>
                  <a:lnTo>
                    <a:pt x="137" y="239"/>
                  </a:lnTo>
                  <a:lnTo>
                    <a:pt x="148" y="233"/>
                  </a:lnTo>
                  <a:lnTo>
                    <a:pt x="160" y="228"/>
                  </a:lnTo>
                  <a:lnTo>
                    <a:pt x="174" y="224"/>
                  </a:lnTo>
                  <a:lnTo>
                    <a:pt x="187" y="222"/>
                  </a:lnTo>
                  <a:lnTo>
                    <a:pt x="187" y="222"/>
                  </a:lnTo>
                  <a:lnTo>
                    <a:pt x="194" y="220"/>
                  </a:lnTo>
                  <a:lnTo>
                    <a:pt x="216" y="219"/>
                  </a:lnTo>
                  <a:lnTo>
                    <a:pt x="225" y="197"/>
                  </a:lnTo>
                  <a:lnTo>
                    <a:pt x="225" y="197"/>
                  </a:lnTo>
                  <a:lnTo>
                    <a:pt x="230" y="184"/>
                  </a:lnTo>
                  <a:lnTo>
                    <a:pt x="236" y="170"/>
                  </a:lnTo>
                  <a:lnTo>
                    <a:pt x="242" y="157"/>
                  </a:lnTo>
                  <a:lnTo>
                    <a:pt x="250" y="146"/>
                  </a:lnTo>
                  <a:lnTo>
                    <a:pt x="259" y="134"/>
                  </a:lnTo>
                  <a:lnTo>
                    <a:pt x="267" y="124"/>
                  </a:lnTo>
                  <a:lnTo>
                    <a:pt x="278" y="114"/>
                  </a:lnTo>
                  <a:lnTo>
                    <a:pt x="289" y="106"/>
                  </a:lnTo>
                  <a:lnTo>
                    <a:pt x="300" y="97"/>
                  </a:lnTo>
                  <a:lnTo>
                    <a:pt x="312" y="90"/>
                  </a:lnTo>
                  <a:lnTo>
                    <a:pt x="325" y="84"/>
                  </a:lnTo>
                  <a:lnTo>
                    <a:pt x="338" y="79"/>
                  </a:lnTo>
                  <a:lnTo>
                    <a:pt x="352" y="75"/>
                  </a:lnTo>
                  <a:lnTo>
                    <a:pt x="366" y="73"/>
                  </a:lnTo>
                  <a:lnTo>
                    <a:pt x="381" y="70"/>
                  </a:lnTo>
                  <a:lnTo>
                    <a:pt x="395" y="70"/>
                  </a:lnTo>
                  <a:lnTo>
                    <a:pt x="395" y="70"/>
                  </a:lnTo>
                  <a:lnTo>
                    <a:pt x="410" y="70"/>
                  </a:lnTo>
                  <a:lnTo>
                    <a:pt x="423" y="73"/>
                  </a:lnTo>
                  <a:lnTo>
                    <a:pt x="438" y="75"/>
                  </a:lnTo>
                  <a:lnTo>
                    <a:pt x="453" y="80"/>
                  </a:lnTo>
                  <a:lnTo>
                    <a:pt x="475" y="87"/>
                  </a:lnTo>
                  <a:lnTo>
                    <a:pt x="488" y="68"/>
                  </a:lnTo>
                  <a:lnTo>
                    <a:pt x="488" y="68"/>
                  </a:lnTo>
                  <a:lnTo>
                    <a:pt x="500" y="53"/>
                  </a:lnTo>
                  <a:lnTo>
                    <a:pt x="515" y="40"/>
                  </a:lnTo>
                  <a:lnTo>
                    <a:pt x="529" y="28"/>
                  </a:lnTo>
                  <a:lnTo>
                    <a:pt x="547" y="18"/>
                  </a:lnTo>
                  <a:lnTo>
                    <a:pt x="564" y="10"/>
                  </a:lnTo>
                  <a:lnTo>
                    <a:pt x="582" y="4"/>
                  </a:lnTo>
                  <a:lnTo>
                    <a:pt x="601" y="1"/>
                  </a:lnTo>
                  <a:lnTo>
                    <a:pt x="621" y="0"/>
                  </a:lnTo>
                  <a:lnTo>
                    <a:pt x="621" y="0"/>
                  </a:lnTo>
                  <a:lnTo>
                    <a:pt x="633" y="1"/>
                  </a:lnTo>
                  <a:lnTo>
                    <a:pt x="645" y="2"/>
                  </a:lnTo>
                  <a:lnTo>
                    <a:pt x="657" y="4"/>
                  </a:lnTo>
                  <a:lnTo>
                    <a:pt x="670" y="8"/>
                  </a:lnTo>
                  <a:lnTo>
                    <a:pt x="681" y="12"/>
                  </a:lnTo>
                  <a:lnTo>
                    <a:pt x="693" y="18"/>
                  </a:lnTo>
                  <a:lnTo>
                    <a:pt x="704" y="24"/>
                  </a:lnTo>
                  <a:lnTo>
                    <a:pt x="715" y="30"/>
                  </a:lnTo>
                  <a:lnTo>
                    <a:pt x="731" y="41"/>
                  </a:lnTo>
                  <a:lnTo>
                    <a:pt x="748" y="32"/>
                  </a:lnTo>
                  <a:lnTo>
                    <a:pt x="748" y="32"/>
                  </a:lnTo>
                  <a:lnTo>
                    <a:pt x="768" y="23"/>
                  </a:lnTo>
                  <a:lnTo>
                    <a:pt x="790" y="17"/>
                  </a:lnTo>
                  <a:lnTo>
                    <a:pt x="813" y="12"/>
                  </a:lnTo>
                  <a:lnTo>
                    <a:pt x="835" y="10"/>
                  </a:lnTo>
                  <a:lnTo>
                    <a:pt x="835" y="10"/>
                  </a:lnTo>
                  <a:lnTo>
                    <a:pt x="857" y="12"/>
                  </a:lnTo>
                  <a:lnTo>
                    <a:pt x="878" y="15"/>
                  </a:lnTo>
                  <a:lnTo>
                    <a:pt x="899" y="21"/>
                  </a:lnTo>
                  <a:lnTo>
                    <a:pt x="918" y="29"/>
                  </a:lnTo>
                  <a:lnTo>
                    <a:pt x="937" y="40"/>
                  </a:lnTo>
                  <a:lnTo>
                    <a:pt x="955" y="52"/>
                  </a:lnTo>
                  <a:lnTo>
                    <a:pt x="971" y="65"/>
                  </a:lnTo>
                  <a:lnTo>
                    <a:pt x="985" y="82"/>
                  </a:lnTo>
                  <a:lnTo>
                    <a:pt x="996" y="97"/>
                  </a:lnTo>
                  <a:lnTo>
                    <a:pt x="1016" y="93"/>
                  </a:lnTo>
                  <a:lnTo>
                    <a:pt x="1016" y="93"/>
                  </a:lnTo>
                  <a:lnTo>
                    <a:pt x="1024" y="91"/>
                  </a:lnTo>
                  <a:lnTo>
                    <a:pt x="1024" y="91"/>
                  </a:lnTo>
                  <a:lnTo>
                    <a:pt x="1039" y="90"/>
                  </a:lnTo>
                  <a:lnTo>
                    <a:pt x="1054" y="91"/>
                  </a:lnTo>
                  <a:lnTo>
                    <a:pt x="1067" y="92"/>
                  </a:lnTo>
                  <a:lnTo>
                    <a:pt x="1082" y="96"/>
                  </a:lnTo>
                  <a:lnTo>
                    <a:pt x="1095" y="100"/>
                  </a:lnTo>
                  <a:lnTo>
                    <a:pt x="1107" y="106"/>
                  </a:lnTo>
                  <a:lnTo>
                    <a:pt x="1121" y="113"/>
                  </a:lnTo>
                  <a:lnTo>
                    <a:pt x="1132" y="121"/>
                  </a:lnTo>
                  <a:lnTo>
                    <a:pt x="1132" y="121"/>
                  </a:lnTo>
                  <a:lnTo>
                    <a:pt x="1146" y="134"/>
                  </a:lnTo>
                  <a:lnTo>
                    <a:pt x="1158" y="148"/>
                  </a:lnTo>
                  <a:lnTo>
                    <a:pt x="1168" y="165"/>
                  </a:lnTo>
                  <a:lnTo>
                    <a:pt x="1177" y="182"/>
                  </a:lnTo>
                  <a:lnTo>
                    <a:pt x="1184" y="202"/>
                  </a:lnTo>
                  <a:lnTo>
                    <a:pt x="1204" y="203"/>
                  </a:lnTo>
                  <a:lnTo>
                    <a:pt x="1204" y="203"/>
                  </a:lnTo>
                  <a:lnTo>
                    <a:pt x="1223" y="206"/>
                  </a:lnTo>
                  <a:lnTo>
                    <a:pt x="1239" y="209"/>
                  </a:lnTo>
                  <a:lnTo>
                    <a:pt x="1239" y="209"/>
                  </a:lnTo>
                  <a:lnTo>
                    <a:pt x="1251" y="215"/>
                  </a:lnTo>
                  <a:lnTo>
                    <a:pt x="1262" y="222"/>
                  </a:lnTo>
                  <a:lnTo>
                    <a:pt x="1273" y="229"/>
                  </a:lnTo>
                  <a:lnTo>
                    <a:pt x="1284" y="237"/>
                  </a:lnTo>
                  <a:lnTo>
                    <a:pt x="1293" y="246"/>
                  </a:lnTo>
                  <a:lnTo>
                    <a:pt x="1301" y="257"/>
                  </a:lnTo>
                  <a:lnTo>
                    <a:pt x="1308" y="268"/>
                  </a:lnTo>
                  <a:lnTo>
                    <a:pt x="1314" y="279"/>
                  </a:lnTo>
                  <a:lnTo>
                    <a:pt x="1314" y="279"/>
                  </a:lnTo>
                  <a:lnTo>
                    <a:pt x="1321" y="292"/>
                  </a:lnTo>
                  <a:lnTo>
                    <a:pt x="1324" y="307"/>
                  </a:lnTo>
                  <a:lnTo>
                    <a:pt x="1327" y="322"/>
                  </a:lnTo>
                  <a:lnTo>
                    <a:pt x="1328" y="336"/>
                  </a:lnTo>
                  <a:lnTo>
                    <a:pt x="1327" y="362"/>
                  </a:lnTo>
                  <a:lnTo>
                    <a:pt x="1344" y="370"/>
                  </a:lnTo>
                  <a:lnTo>
                    <a:pt x="1344" y="370"/>
                  </a:lnTo>
                  <a:lnTo>
                    <a:pt x="1360" y="380"/>
                  </a:lnTo>
                  <a:lnTo>
                    <a:pt x="1373" y="392"/>
                  </a:lnTo>
                  <a:lnTo>
                    <a:pt x="1385" y="405"/>
                  </a:lnTo>
                  <a:lnTo>
                    <a:pt x="1396" y="419"/>
                  </a:lnTo>
                  <a:lnTo>
                    <a:pt x="1403" y="435"/>
                  </a:lnTo>
                  <a:lnTo>
                    <a:pt x="1410" y="452"/>
                  </a:lnTo>
                  <a:lnTo>
                    <a:pt x="1413" y="469"/>
                  </a:lnTo>
                  <a:lnTo>
                    <a:pt x="1414" y="487"/>
                  </a:lnTo>
                  <a:lnTo>
                    <a:pt x="1414" y="487"/>
                  </a:lnTo>
                  <a:lnTo>
                    <a:pt x="1414" y="494"/>
                  </a:lnTo>
                  <a:lnTo>
                    <a:pt x="1412" y="518"/>
                  </a:lnTo>
                  <a:lnTo>
                    <a:pt x="1425" y="528"/>
                  </a:lnTo>
                  <a:lnTo>
                    <a:pt x="1425" y="528"/>
                  </a:lnTo>
                  <a:lnTo>
                    <a:pt x="1431" y="534"/>
                  </a:lnTo>
                  <a:lnTo>
                    <a:pt x="1438" y="540"/>
                  </a:lnTo>
                  <a:lnTo>
                    <a:pt x="1442" y="547"/>
                  </a:lnTo>
                  <a:lnTo>
                    <a:pt x="1447" y="555"/>
                  </a:lnTo>
                  <a:lnTo>
                    <a:pt x="1450" y="562"/>
                  </a:lnTo>
                  <a:lnTo>
                    <a:pt x="1452" y="570"/>
                  </a:lnTo>
                  <a:lnTo>
                    <a:pt x="1453" y="579"/>
                  </a:lnTo>
                  <a:lnTo>
                    <a:pt x="1455" y="588"/>
                  </a:lnTo>
                  <a:lnTo>
                    <a:pt x="1455" y="588"/>
                  </a:lnTo>
                  <a:lnTo>
                    <a:pt x="1453" y="595"/>
                  </a:lnTo>
                  <a:lnTo>
                    <a:pt x="1453" y="603"/>
                  </a:lnTo>
                  <a:lnTo>
                    <a:pt x="1451" y="611"/>
                  </a:lnTo>
                  <a:lnTo>
                    <a:pt x="1449" y="617"/>
                  </a:lnTo>
                  <a:lnTo>
                    <a:pt x="1441" y="630"/>
                  </a:lnTo>
                  <a:lnTo>
                    <a:pt x="1431" y="641"/>
                  </a:lnTo>
                  <a:lnTo>
                    <a:pt x="1421" y="651"/>
                  </a:lnTo>
                  <a:lnTo>
                    <a:pt x="1408" y="658"/>
                  </a:lnTo>
                  <a:lnTo>
                    <a:pt x="1401" y="661"/>
                  </a:lnTo>
                  <a:lnTo>
                    <a:pt x="1394" y="662"/>
                  </a:lnTo>
                  <a:lnTo>
                    <a:pt x="1386" y="663"/>
                  </a:lnTo>
                  <a:lnTo>
                    <a:pt x="1378" y="664"/>
                  </a:lnTo>
                  <a:lnTo>
                    <a:pt x="954" y="664"/>
                  </a:lnTo>
                  <a:lnTo>
                    <a:pt x="954" y="664"/>
                  </a:lnTo>
                  <a:lnTo>
                    <a:pt x="943" y="663"/>
                  </a:lnTo>
                  <a:lnTo>
                    <a:pt x="933" y="662"/>
                  </a:lnTo>
                  <a:lnTo>
                    <a:pt x="923" y="658"/>
                  </a:lnTo>
                  <a:lnTo>
                    <a:pt x="913" y="655"/>
                  </a:lnTo>
                  <a:lnTo>
                    <a:pt x="905" y="651"/>
                  </a:lnTo>
                  <a:lnTo>
                    <a:pt x="896" y="645"/>
                  </a:lnTo>
                  <a:lnTo>
                    <a:pt x="889" y="638"/>
                  </a:lnTo>
                  <a:lnTo>
                    <a:pt x="882" y="630"/>
                  </a:lnTo>
                  <a:lnTo>
                    <a:pt x="860" y="606"/>
                  </a:lnTo>
                  <a:lnTo>
                    <a:pt x="835" y="628"/>
                  </a:lnTo>
                  <a:lnTo>
                    <a:pt x="835" y="628"/>
                  </a:lnTo>
                  <a:lnTo>
                    <a:pt x="827" y="636"/>
                  </a:lnTo>
                  <a:lnTo>
                    <a:pt x="816" y="644"/>
                  </a:lnTo>
                  <a:lnTo>
                    <a:pt x="805" y="650"/>
                  </a:lnTo>
                  <a:lnTo>
                    <a:pt x="794" y="655"/>
                  </a:lnTo>
                  <a:lnTo>
                    <a:pt x="783" y="658"/>
                  </a:lnTo>
                  <a:lnTo>
                    <a:pt x="771" y="662"/>
                  </a:lnTo>
                  <a:lnTo>
                    <a:pt x="759" y="663"/>
                  </a:lnTo>
                  <a:lnTo>
                    <a:pt x="746" y="664"/>
                  </a:lnTo>
                  <a:lnTo>
                    <a:pt x="486" y="664"/>
                  </a:lnTo>
                  <a:lnTo>
                    <a:pt x="486" y="664"/>
                  </a:lnTo>
                  <a:lnTo>
                    <a:pt x="467" y="662"/>
                  </a:lnTo>
                  <a:lnTo>
                    <a:pt x="449" y="658"/>
                  </a:lnTo>
                  <a:lnTo>
                    <a:pt x="431" y="652"/>
                  </a:lnTo>
                  <a:lnTo>
                    <a:pt x="414" y="644"/>
                  </a:lnTo>
                  <a:lnTo>
                    <a:pt x="397" y="634"/>
                  </a:lnTo>
                  <a:lnTo>
                    <a:pt x="380" y="645"/>
                  </a:lnTo>
                  <a:lnTo>
                    <a:pt x="380" y="645"/>
                  </a:lnTo>
                  <a:lnTo>
                    <a:pt x="366" y="653"/>
                  </a:lnTo>
                  <a:lnTo>
                    <a:pt x="352" y="659"/>
                  </a:lnTo>
                  <a:lnTo>
                    <a:pt x="337" y="663"/>
                  </a:lnTo>
                  <a:lnTo>
                    <a:pt x="321" y="664"/>
                  </a:lnTo>
                  <a:lnTo>
                    <a:pt x="135" y="664"/>
                  </a:lnTo>
                  <a:lnTo>
                    <a:pt x="135" y="664"/>
                  </a:lnTo>
                  <a:lnTo>
                    <a:pt x="121" y="663"/>
                  </a:lnTo>
                  <a:lnTo>
                    <a:pt x="108" y="661"/>
                  </a:lnTo>
                  <a:lnTo>
                    <a:pt x="96" y="658"/>
                  </a:lnTo>
                  <a:lnTo>
                    <a:pt x="82" y="653"/>
                  </a:lnTo>
                  <a:lnTo>
                    <a:pt x="71" y="647"/>
                  </a:lnTo>
                  <a:lnTo>
                    <a:pt x="60" y="641"/>
                  </a:lnTo>
                  <a:lnTo>
                    <a:pt x="49" y="633"/>
                  </a:lnTo>
                  <a:lnTo>
                    <a:pt x="41" y="624"/>
                  </a:lnTo>
                  <a:lnTo>
                    <a:pt x="32" y="616"/>
                  </a:lnTo>
                  <a:lnTo>
                    <a:pt x="24" y="605"/>
                  </a:lnTo>
                  <a:lnTo>
                    <a:pt x="18" y="594"/>
                  </a:lnTo>
                  <a:lnTo>
                    <a:pt x="11" y="581"/>
                  </a:lnTo>
                  <a:lnTo>
                    <a:pt x="7" y="569"/>
                  </a:lnTo>
                  <a:lnTo>
                    <a:pt x="4" y="557"/>
                  </a:lnTo>
                  <a:lnTo>
                    <a:pt x="2" y="544"/>
                  </a:lnTo>
                  <a:lnTo>
                    <a:pt x="0" y="530"/>
                  </a:lnTo>
                  <a:lnTo>
                    <a:pt x="0" y="530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sp>
          <p:nvSpPr>
            <p:cNvPr id="8" name="Freeform 38"/>
            <p:cNvSpPr>
              <a:spLocks noEditPoints="1"/>
            </p:cNvSpPr>
            <p:nvPr/>
          </p:nvSpPr>
          <p:spPr bwMode="auto">
            <a:xfrm>
              <a:off x="1569284" y="2090613"/>
              <a:ext cx="1232242" cy="590957"/>
            </a:xfrm>
            <a:custGeom>
              <a:avLst/>
              <a:gdLst>
                <a:gd name="T0" fmla="*/ 1386 w 1516"/>
                <a:gd name="T1" fmla="*/ 335 h 727"/>
                <a:gd name="T2" fmla="*/ 1214 w 1516"/>
                <a:gd name="T3" fmla="*/ 162 h 727"/>
                <a:gd name="T4" fmla="*/ 964 w 1516"/>
                <a:gd name="T5" fmla="*/ 34 h 727"/>
                <a:gd name="T6" fmla="*/ 711 w 1516"/>
                <a:gd name="T7" fmla="*/ 10 h 727"/>
                <a:gd name="T8" fmla="*/ 407 w 1516"/>
                <a:gd name="T9" fmla="*/ 72 h 727"/>
                <a:gd name="T10" fmla="*/ 179 w 1516"/>
                <a:gd name="T11" fmla="*/ 230 h 727"/>
                <a:gd name="T12" fmla="*/ 62 w 1516"/>
                <a:gd name="T13" fmla="*/ 433 h 727"/>
                <a:gd name="T14" fmla="*/ 87 w 1516"/>
                <a:gd name="T15" fmla="*/ 707 h 727"/>
                <a:gd name="T16" fmla="*/ 480 w 1516"/>
                <a:gd name="T17" fmla="*/ 723 h 727"/>
                <a:gd name="T18" fmla="*/ 956 w 1516"/>
                <a:gd name="T19" fmla="*/ 724 h 727"/>
                <a:gd name="T20" fmla="*/ 1516 w 1516"/>
                <a:gd name="T21" fmla="*/ 620 h 727"/>
                <a:gd name="T22" fmla="*/ 931 w 1516"/>
                <a:gd name="T23" fmla="*/ 637 h 727"/>
                <a:gd name="T24" fmla="*/ 904 w 1516"/>
                <a:gd name="T25" fmla="*/ 461 h 727"/>
                <a:gd name="T26" fmla="*/ 854 w 1516"/>
                <a:gd name="T27" fmla="*/ 500 h 727"/>
                <a:gd name="T28" fmla="*/ 797 w 1516"/>
                <a:gd name="T29" fmla="*/ 662 h 727"/>
                <a:gd name="T30" fmla="*/ 407 w 1516"/>
                <a:gd name="T31" fmla="*/ 559 h 727"/>
                <a:gd name="T32" fmla="*/ 345 w 1516"/>
                <a:gd name="T33" fmla="*/ 549 h 727"/>
                <a:gd name="T34" fmla="*/ 126 w 1516"/>
                <a:gd name="T35" fmla="*/ 656 h 727"/>
                <a:gd name="T36" fmla="*/ 87 w 1516"/>
                <a:gd name="T37" fmla="*/ 498 h 727"/>
                <a:gd name="T38" fmla="*/ 202 w 1516"/>
                <a:gd name="T39" fmla="*/ 526 h 727"/>
                <a:gd name="T40" fmla="*/ 256 w 1516"/>
                <a:gd name="T41" fmla="*/ 487 h 727"/>
                <a:gd name="T42" fmla="*/ 328 w 1516"/>
                <a:gd name="T43" fmla="*/ 458 h 727"/>
                <a:gd name="T44" fmla="*/ 235 w 1516"/>
                <a:gd name="T45" fmla="*/ 413 h 727"/>
                <a:gd name="T46" fmla="*/ 163 w 1516"/>
                <a:gd name="T47" fmla="*/ 311 h 727"/>
                <a:gd name="T48" fmla="*/ 333 w 1516"/>
                <a:gd name="T49" fmla="*/ 321 h 727"/>
                <a:gd name="T50" fmla="*/ 358 w 1516"/>
                <a:gd name="T51" fmla="*/ 266 h 727"/>
                <a:gd name="T52" fmla="*/ 413 w 1516"/>
                <a:gd name="T53" fmla="*/ 134 h 727"/>
                <a:gd name="T54" fmla="*/ 557 w 1516"/>
                <a:gd name="T55" fmla="*/ 273 h 727"/>
                <a:gd name="T56" fmla="*/ 445 w 1516"/>
                <a:gd name="T57" fmla="*/ 490 h 727"/>
                <a:gd name="T58" fmla="*/ 676 w 1516"/>
                <a:gd name="T59" fmla="*/ 587 h 727"/>
                <a:gd name="T60" fmla="*/ 779 w 1516"/>
                <a:gd name="T61" fmla="*/ 601 h 727"/>
                <a:gd name="T62" fmla="*/ 722 w 1516"/>
                <a:gd name="T63" fmla="*/ 501 h 727"/>
                <a:gd name="T64" fmla="*/ 814 w 1516"/>
                <a:gd name="T65" fmla="*/ 430 h 727"/>
                <a:gd name="T66" fmla="*/ 694 w 1516"/>
                <a:gd name="T67" fmla="*/ 434 h 727"/>
                <a:gd name="T68" fmla="*/ 563 w 1516"/>
                <a:gd name="T69" fmla="*/ 519 h 727"/>
                <a:gd name="T70" fmla="*/ 512 w 1516"/>
                <a:gd name="T71" fmla="*/ 374 h 727"/>
                <a:gd name="T72" fmla="*/ 664 w 1516"/>
                <a:gd name="T73" fmla="*/ 365 h 727"/>
                <a:gd name="T74" fmla="*/ 713 w 1516"/>
                <a:gd name="T75" fmla="*/ 326 h 727"/>
                <a:gd name="T76" fmla="*/ 550 w 1516"/>
                <a:gd name="T77" fmla="*/ 112 h 727"/>
                <a:gd name="T78" fmla="*/ 736 w 1516"/>
                <a:gd name="T79" fmla="*/ 147 h 727"/>
                <a:gd name="T80" fmla="*/ 729 w 1516"/>
                <a:gd name="T81" fmla="*/ 224 h 727"/>
                <a:gd name="T82" fmla="*/ 800 w 1516"/>
                <a:gd name="T83" fmla="*/ 195 h 727"/>
                <a:gd name="T84" fmla="*/ 872 w 1516"/>
                <a:gd name="T85" fmla="*/ 240 h 727"/>
                <a:gd name="T86" fmla="*/ 896 w 1516"/>
                <a:gd name="T87" fmla="*/ 174 h 727"/>
                <a:gd name="T88" fmla="*/ 913 w 1516"/>
                <a:gd name="T89" fmla="*/ 82 h 727"/>
                <a:gd name="T90" fmla="*/ 992 w 1516"/>
                <a:gd name="T91" fmla="*/ 305 h 727"/>
                <a:gd name="T92" fmla="*/ 857 w 1516"/>
                <a:gd name="T93" fmla="*/ 335 h 727"/>
                <a:gd name="T94" fmla="*/ 902 w 1516"/>
                <a:gd name="T95" fmla="*/ 379 h 727"/>
                <a:gd name="T96" fmla="*/ 1007 w 1516"/>
                <a:gd name="T97" fmla="*/ 446 h 727"/>
                <a:gd name="T98" fmla="*/ 1015 w 1516"/>
                <a:gd name="T99" fmla="*/ 523 h 727"/>
                <a:gd name="T100" fmla="*/ 1069 w 1516"/>
                <a:gd name="T101" fmla="*/ 386 h 727"/>
                <a:gd name="T102" fmla="*/ 1110 w 1516"/>
                <a:gd name="T103" fmla="*/ 161 h 727"/>
                <a:gd name="T104" fmla="*/ 1134 w 1516"/>
                <a:gd name="T105" fmla="*/ 228 h 727"/>
                <a:gd name="T106" fmla="*/ 1169 w 1516"/>
                <a:gd name="T107" fmla="*/ 282 h 727"/>
                <a:gd name="T108" fmla="*/ 1316 w 1516"/>
                <a:gd name="T109" fmla="*/ 324 h 727"/>
                <a:gd name="T110" fmla="*/ 1164 w 1516"/>
                <a:gd name="T111" fmla="*/ 452 h 727"/>
                <a:gd name="T112" fmla="*/ 1106 w 1516"/>
                <a:gd name="T113" fmla="*/ 580 h 727"/>
                <a:gd name="T114" fmla="*/ 1202 w 1516"/>
                <a:gd name="T115" fmla="*/ 539 h 727"/>
                <a:gd name="T116" fmla="*/ 1274 w 1516"/>
                <a:gd name="T117" fmla="*/ 577 h 727"/>
                <a:gd name="T118" fmla="*/ 1246 w 1516"/>
                <a:gd name="T119" fmla="*/ 444 h 727"/>
                <a:gd name="T120" fmla="*/ 1409 w 1516"/>
                <a:gd name="T121" fmla="*/ 493 h 727"/>
                <a:gd name="T122" fmla="*/ 1335 w 1516"/>
                <a:gd name="T123" fmla="*/ 569 h 727"/>
                <a:gd name="T124" fmla="*/ 1433 w 1516"/>
                <a:gd name="T125" fmla="*/ 583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6" h="727">
                  <a:moveTo>
                    <a:pt x="1475" y="535"/>
                  </a:moveTo>
                  <a:lnTo>
                    <a:pt x="1475" y="535"/>
                  </a:lnTo>
                  <a:lnTo>
                    <a:pt x="1476" y="527"/>
                  </a:lnTo>
                  <a:lnTo>
                    <a:pt x="1476" y="519"/>
                  </a:lnTo>
                  <a:lnTo>
                    <a:pt x="1476" y="519"/>
                  </a:lnTo>
                  <a:lnTo>
                    <a:pt x="1476" y="507"/>
                  </a:lnTo>
                  <a:lnTo>
                    <a:pt x="1475" y="496"/>
                  </a:lnTo>
                  <a:lnTo>
                    <a:pt x="1472" y="485"/>
                  </a:lnTo>
                  <a:lnTo>
                    <a:pt x="1470" y="474"/>
                  </a:lnTo>
                  <a:lnTo>
                    <a:pt x="1466" y="463"/>
                  </a:lnTo>
                  <a:lnTo>
                    <a:pt x="1463" y="454"/>
                  </a:lnTo>
                  <a:lnTo>
                    <a:pt x="1458" y="444"/>
                  </a:lnTo>
                  <a:lnTo>
                    <a:pt x="1452" y="434"/>
                  </a:lnTo>
                  <a:lnTo>
                    <a:pt x="1440" y="416"/>
                  </a:lnTo>
                  <a:lnTo>
                    <a:pt x="1425" y="400"/>
                  </a:lnTo>
                  <a:lnTo>
                    <a:pt x="1408" y="386"/>
                  </a:lnTo>
                  <a:lnTo>
                    <a:pt x="1388" y="374"/>
                  </a:lnTo>
                  <a:lnTo>
                    <a:pt x="1388" y="374"/>
                  </a:lnTo>
                  <a:lnTo>
                    <a:pt x="1388" y="355"/>
                  </a:lnTo>
                  <a:lnTo>
                    <a:pt x="1386" y="335"/>
                  </a:lnTo>
                  <a:lnTo>
                    <a:pt x="1381" y="316"/>
                  </a:lnTo>
                  <a:lnTo>
                    <a:pt x="1374" y="297"/>
                  </a:lnTo>
                  <a:lnTo>
                    <a:pt x="1374" y="297"/>
                  </a:lnTo>
                  <a:lnTo>
                    <a:pt x="1365" y="283"/>
                  </a:lnTo>
                  <a:lnTo>
                    <a:pt x="1357" y="269"/>
                  </a:lnTo>
                  <a:lnTo>
                    <a:pt x="1346" y="257"/>
                  </a:lnTo>
                  <a:lnTo>
                    <a:pt x="1335" y="245"/>
                  </a:lnTo>
                  <a:lnTo>
                    <a:pt x="1323" y="235"/>
                  </a:lnTo>
                  <a:lnTo>
                    <a:pt x="1309" y="227"/>
                  </a:lnTo>
                  <a:lnTo>
                    <a:pt x="1294" y="218"/>
                  </a:lnTo>
                  <a:lnTo>
                    <a:pt x="1279" y="212"/>
                  </a:lnTo>
                  <a:lnTo>
                    <a:pt x="1279" y="212"/>
                  </a:lnTo>
                  <a:lnTo>
                    <a:pt x="1269" y="208"/>
                  </a:lnTo>
                  <a:lnTo>
                    <a:pt x="1258" y="206"/>
                  </a:lnTo>
                  <a:lnTo>
                    <a:pt x="1236" y="204"/>
                  </a:lnTo>
                  <a:lnTo>
                    <a:pt x="1236" y="204"/>
                  </a:lnTo>
                  <a:lnTo>
                    <a:pt x="1232" y="193"/>
                  </a:lnTo>
                  <a:lnTo>
                    <a:pt x="1226" y="183"/>
                  </a:lnTo>
                  <a:lnTo>
                    <a:pt x="1221" y="172"/>
                  </a:lnTo>
                  <a:lnTo>
                    <a:pt x="1214" y="162"/>
                  </a:lnTo>
                  <a:lnTo>
                    <a:pt x="1207" y="153"/>
                  </a:lnTo>
                  <a:lnTo>
                    <a:pt x="1199" y="145"/>
                  </a:lnTo>
                  <a:lnTo>
                    <a:pt x="1191" y="136"/>
                  </a:lnTo>
                  <a:lnTo>
                    <a:pt x="1181" y="128"/>
                  </a:lnTo>
                  <a:lnTo>
                    <a:pt x="1181" y="128"/>
                  </a:lnTo>
                  <a:lnTo>
                    <a:pt x="1168" y="118"/>
                  </a:lnTo>
                  <a:lnTo>
                    <a:pt x="1152" y="110"/>
                  </a:lnTo>
                  <a:lnTo>
                    <a:pt x="1136" y="102"/>
                  </a:lnTo>
                  <a:lnTo>
                    <a:pt x="1120" y="97"/>
                  </a:lnTo>
                  <a:lnTo>
                    <a:pt x="1103" y="93"/>
                  </a:lnTo>
                  <a:lnTo>
                    <a:pt x="1086" y="91"/>
                  </a:lnTo>
                  <a:lnTo>
                    <a:pt x="1069" y="90"/>
                  </a:lnTo>
                  <a:lnTo>
                    <a:pt x="1051" y="91"/>
                  </a:lnTo>
                  <a:lnTo>
                    <a:pt x="1051" y="91"/>
                  </a:lnTo>
                  <a:lnTo>
                    <a:pt x="1040" y="94"/>
                  </a:lnTo>
                  <a:lnTo>
                    <a:pt x="1040" y="94"/>
                  </a:lnTo>
                  <a:lnTo>
                    <a:pt x="1023" y="75"/>
                  </a:lnTo>
                  <a:lnTo>
                    <a:pt x="1004" y="60"/>
                  </a:lnTo>
                  <a:lnTo>
                    <a:pt x="985" y="45"/>
                  </a:lnTo>
                  <a:lnTo>
                    <a:pt x="964" y="34"/>
                  </a:lnTo>
                  <a:lnTo>
                    <a:pt x="941" y="24"/>
                  </a:lnTo>
                  <a:lnTo>
                    <a:pt x="917" y="17"/>
                  </a:lnTo>
                  <a:lnTo>
                    <a:pt x="904" y="14"/>
                  </a:lnTo>
                  <a:lnTo>
                    <a:pt x="892" y="12"/>
                  </a:lnTo>
                  <a:lnTo>
                    <a:pt x="879" y="11"/>
                  </a:lnTo>
                  <a:lnTo>
                    <a:pt x="865" y="11"/>
                  </a:lnTo>
                  <a:lnTo>
                    <a:pt x="865" y="11"/>
                  </a:lnTo>
                  <a:lnTo>
                    <a:pt x="852" y="11"/>
                  </a:lnTo>
                  <a:lnTo>
                    <a:pt x="839" y="12"/>
                  </a:lnTo>
                  <a:lnTo>
                    <a:pt x="825" y="14"/>
                  </a:lnTo>
                  <a:lnTo>
                    <a:pt x="813" y="17"/>
                  </a:lnTo>
                  <a:lnTo>
                    <a:pt x="800" y="21"/>
                  </a:lnTo>
                  <a:lnTo>
                    <a:pt x="787" y="25"/>
                  </a:lnTo>
                  <a:lnTo>
                    <a:pt x="775" y="30"/>
                  </a:lnTo>
                  <a:lnTo>
                    <a:pt x="763" y="36"/>
                  </a:lnTo>
                  <a:lnTo>
                    <a:pt x="763" y="36"/>
                  </a:lnTo>
                  <a:lnTo>
                    <a:pt x="751" y="29"/>
                  </a:lnTo>
                  <a:lnTo>
                    <a:pt x="737" y="22"/>
                  </a:lnTo>
                  <a:lnTo>
                    <a:pt x="724" y="16"/>
                  </a:lnTo>
                  <a:lnTo>
                    <a:pt x="711" y="10"/>
                  </a:lnTo>
                  <a:lnTo>
                    <a:pt x="696" y="6"/>
                  </a:lnTo>
                  <a:lnTo>
                    <a:pt x="681" y="3"/>
                  </a:lnTo>
                  <a:lnTo>
                    <a:pt x="667" y="1"/>
                  </a:lnTo>
                  <a:lnTo>
                    <a:pt x="651" y="0"/>
                  </a:lnTo>
                  <a:lnTo>
                    <a:pt x="651" y="0"/>
                  </a:lnTo>
                  <a:lnTo>
                    <a:pt x="628" y="2"/>
                  </a:lnTo>
                  <a:lnTo>
                    <a:pt x="605" y="6"/>
                  </a:lnTo>
                  <a:lnTo>
                    <a:pt x="583" y="13"/>
                  </a:lnTo>
                  <a:lnTo>
                    <a:pt x="562" y="22"/>
                  </a:lnTo>
                  <a:lnTo>
                    <a:pt x="541" y="34"/>
                  </a:lnTo>
                  <a:lnTo>
                    <a:pt x="524" y="47"/>
                  </a:lnTo>
                  <a:lnTo>
                    <a:pt x="507" y="63"/>
                  </a:lnTo>
                  <a:lnTo>
                    <a:pt x="492" y="82"/>
                  </a:lnTo>
                  <a:lnTo>
                    <a:pt x="492" y="82"/>
                  </a:lnTo>
                  <a:lnTo>
                    <a:pt x="477" y="77"/>
                  </a:lnTo>
                  <a:lnTo>
                    <a:pt x="460" y="73"/>
                  </a:lnTo>
                  <a:lnTo>
                    <a:pt x="442" y="72"/>
                  </a:lnTo>
                  <a:lnTo>
                    <a:pt x="425" y="71"/>
                  </a:lnTo>
                  <a:lnTo>
                    <a:pt x="425" y="71"/>
                  </a:lnTo>
                  <a:lnTo>
                    <a:pt x="407" y="72"/>
                  </a:lnTo>
                  <a:lnTo>
                    <a:pt x="390" y="73"/>
                  </a:lnTo>
                  <a:lnTo>
                    <a:pt x="374" y="77"/>
                  </a:lnTo>
                  <a:lnTo>
                    <a:pt x="358" y="82"/>
                  </a:lnTo>
                  <a:lnTo>
                    <a:pt x="342" y="88"/>
                  </a:lnTo>
                  <a:lnTo>
                    <a:pt x="327" y="95"/>
                  </a:lnTo>
                  <a:lnTo>
                    <a:pt x="313" y="103"/>
                  </a:lnTo>
                  <a:lnTo>
                    <a:pt x="300" y="112"/>
                  </a:lnTo>
                  <a:lnTo>
                    <a:pt x="286" y="123"/>
                  </a:lnTo>
                  <a:lnTo>
                    <a:pt x="274" y="134"/>
                  </a:lnTo>
                  <a:lnTo>
                    <a:pt x="263" y="146"/>
                  </a:lnTo>
                  <a:lnTo>
                    <a:pt x="254" y="160"/>
                  </a:lnTo>
                  <a:lnTo>
                    <a:pt x="245" y="174"/>
                  </a:lnTo>
                  <a:lnTo>
                    <a:pt x="236" y="189"/>
                  </a:lnTo>
                  <a:lnTo>
                    <a:pt x="230" y="205"/>
                  </a:lnTo>
                  <a:lnTo>
                    <a:pt x="224" y="221"/>
                  </a:lnTo>
                  <a:lnTo>
                    <a:pt x="224" y="221"/>
                  </a:lnTo>
                  <a:lnTo>
                    <a:pt x="212" y="222"/>
                  </a:lnTo>
                  <a:lnTo>
                    <a:pt x="212" y="222"/>
                  </a:lnTo>
                  <a:lnTo>
                    <a:pt x="195" y="225"/>
                  </a:lnTo>
                  <a:lnTo>
                    <a:pt x="179" y="230"/>
                  </a:lnTo>
                  <a:lnTo>
                    <a:pt x="165" y="235"/>
                  </a:lnTo>
                  <a:lnTo>
                    <a:pt x="150" y="243"/>
                  </a:lnTo>
                  <a:lnTo>
                    <a:pt x="136" y="251"/>
                  </a:lnTo>
                  <a:lnTo>
                    <a:pt x="124" y="261"/>
                  </a:lnTo>
                  <a:lnTo>
                    <a:pt x="112" y="272"/>
                  </a:lnTo>
                  <a:lnTo>
                    <a:pt x="102" y="283"/>
                  </a:lnTo>
                  <a:lnTo>
                    <a:pt x="93" y="295"/>
                  </a:lnTo>
                  <a:lnTo>
                    <a:pt x="84" y="308"/>
                  </a:lnTo>
                  <a:lnTo>
                    <a:pt x="77" y="323"/>
                  </a:lnTo>
                  <a:lnTo>
                    <a:pt x="71" y="336"/>
                  </a:lnTo>
                  <a:lnTo>
                    <a:pt x="66" y="352"/>
                  </a:lnTo>
                  <a:lnTo>
                    <a:pt x="62" y="368"/>
                  </a:lnTo>
                  <a:lnTo>
                    <a:pt x="60" y="384"/>
                  </a:lnTo>
                  <a:lnTo>
                    <a:pt x="58" y="400"/>
                  </a:lnTo>
                  <a:lnTo>
                    <a:pt x="58" y="400"/>
                  </a:lnTo>
                  <a:lnTo>
                    <a:pt x="60" y="413"/>
                  </a:lnTo>
                  <a:lnTo>
                    <a:pt x="61" y="428"/>
                  </a:lnTo>
                  <a:lnTo>
                    <a:pt x="61" y="428"/>
                  </a:lnTo>
                  <a:lnTo>
                    <a:pt x="62" y="433"/>
                  </a:lnTo>
                  <a:lnTo>
                    <a:pt x="62" y="433"/>
                  </a:lnTo>
                  <a:lnTo>
                    <a:pt x="49" y="445"/>
                  </a:lnTo>
                  <a:lnTo>
                    <a:pt x="37" y="458"/>
                  </a:lnTo>
                  <a:lnTo>
                    <a:pt x="26" y="473"/>
                  </a:lnTo>
                  <a:lnTo>
                    <a:pt x="17" y="489"/>
                  </a:lnTo>
                  <a:lnTo>
                    <a:pt x="10" y="506"/>
                  </a:lnTo>
                  <a:lnTo>
                    <a:pt x="4" y="524"/>
                  </a:lnTo>
                  <a:lnTo>
                    <a:pt x="0" y="543"/>
                  </a:lnTo>
                  <a:lnTo>
                    <a:pt x="0" y="562"/>
                  </a:lnTo>
                  <a:lnTo>
                    <a:pt x="0" y="562"/>
                  </a:lnTo>
                  <a:lnTo>
                    <a:pt x="0" y="579"/>
                  </a:lnTo>
                  <a:lnTo>
                    <a:pt x="2" y="595"/>
                  </a:lnTo>
                  <a:lnTo>
                    <a:pt x="7" y="611"/>
                  </a:lnTo>
                  <a:lnTo>
                    <a:pt x="12" y="627"/>
                  </a:lnTo>
                  <a:lnTo>
                    <a:pt x="19" y="640"/>
                  </a:lnTo>
                  <a:lnTo>
                    <a:pt x="28" y="655"/>
                  </a:lnTo>
                  <a:lnTo>
                    <a:pt x="38" y="667"/>
                  </a:lnTo>
                  <a:lnTo>
                    <a:pt x="48" y="679"/>
                  </a:lnTo>
                  <a:lnTo>
                    <a:pt x="60" y="689"/>
                  </a:lnTo>
                  <a:lnTo>
                    <a:pt x="72" y="699"/>
                  </a:lnTo>
                  <a:lnTo>
                    <a:pt x="87" y="707"/>
                  </a:lnTo>
                  <a:lnTo>
                    <a:pt x="100" y="715"/>
                  </a:lnTo>
                  <a:lnTo>
                    <a:pt x="116" y="720"/>
                  </a:lnTo>
                  <a:lnTo>
                    <a:pt x="132" y="724"/>
                  </a:lnTo>
                  <a:lnTo>
                    <a:pt x="147" y="727"/>
                  </a:lnTo>
                  <a:lnTo>
                    <a:pt x="165" y="727"/>
                  </a:lnTo>
                  <a:lnTo>
                    <a:pt x="351" y="727"/>
                  </a:lnTo>
                  <a:lnTo>
                    <a:pt x="351" y="727"/>
                  </a:lnTo>
                  <a:lnTo>
                    <a:pt x="361" y="727"/>
                  </a:lnTo>
                  <a:lnTo>
                    <a:pt x="372" y="726"/>
                  </a:lnTo>
                  <a:lnTo>
                    <a:pt x="382" y="724"/>
                  </a:lnTo>
                  <a:lnTo>
                    <a:pt x="391" y="721"/>
                  </a:lnTo>
                  <a:lnTo>
                    <a:pt x="401" y="717"/>
                  </a:lnTo>
                  <a:lnTo>
                    <a:pt x="411" y="713"/>
                  </a:lnTo>
                  <a:lnTo>
                    <a:pt x="419" y="709"/>
                  </a:lnTo>
                  <a:lnTo>
                    <a:pt x="428" y="704"/>
                  </a:lnTo>
                  <a:lnTo>
                    <a:pt x="428" y="704"/>
                  </a:lnTo>
                  <a:lnTo>
                    <a:pt x="449" y="713"/>
                  </a:lnTo>
                  <a:lnTo>
                    <a:pt x="458" y="717"/>
                  </a:lnTo>
                  <a:lnTo>
                    <a:pt x="469" y="721"/>
                  </a:lnTo>
                  <a:lnTo>
                    <a:pt x="480" y="723"/>
                  </a:lnTo>
                  <a:lnTo>
                    <a:pt x="492" y="726"/>
                  </a:lnTo>
                  <a:lnTo>
                    <a:pt x="503" y="727"/>
                  </a:lnTo>
                  <a:lnTo>
                    <a:pt x="516" y="727"/>
                  </a:lnTo>
                  <a:lnTo>
                    <a:pt x="776" y="727"/>
                  </a:lnTo>
                  <a:lnTo>
                    <a:pt x="776" y="727"/>
                  </a:lnTo>
                  <a:lnTo>
                    <a:pt x="792" y="727"/>
                  </a:lnTo>
                  <a:lnTo>
                    <a:pt x="808" y="724"/>
                  </a:lnTo>
                  <a:lnTo>
                    <a:pt x="823" y="721"/>
                  </a:lnTo>
                  <a:lnTo>
                    <a:pt x="837" y="716"/>
                  </a:lnTo>
                  <a:lnTo>
                    <a:pt x="851" y="709"/>
                  </a:lnTo>
                  <a:lnTo>
                    <a:pt x="864" y="701"/>
                  </a:lnTo>
                  <a:lnTo>
                    <a:pt x="876" y="693"/>
                  </a:lnTo>
                  <a:lnTo>
                    <a:pt x="887" y="683"/>
                  </a:lnTo>
                  <a:lnTo>
                    <a:pt x="887" y="683"/>
                  </a:lnTo>
                  <a:lnTo>
                    <a:pt x="897" y="693"/>
                  </a:lnTo>
                  <a:lnTo>
                    <a:pt x="907" y="701"/>
                  </a:lnTo>
                  <a:lnTo>
                    <a:pt x="918" y="710"/>
                  </a:lnTo>
                  <a:lnTo>
                    <a:pt x="930" y="716"/>
                  </a:lnTo>
                  <a:lnTo>
                    <a:pt x="942" y="721"/>
                  </a:lnTo>
                  <a:lnTo>
                    <a:pt x="956" y="724"/>
                  </a:lnTo>
                  <a:lnTo>
                    <a:pt x="969" y="727"/>
                  </a:lnTo>
                  <a:lnTo>
                    <a:pt x="984" y="727"/>
                  </a:lnTo>
                  <a:lnTo>
                    <a:pt x="1408" y="727"/>
                  </a:lnTo>
                  <a:lnTo>
                    <a:pt x="1408" y="727"/>
                  </a:lnTo>
                  <a:lnTo>
                    <a:pt x="1419" y="727"/>
                  </a:lnTo>
                  <a:lnTo>
                    <a:pt x="1430" y="726"/>
                  </a:lnTo>
                  <a:lnTo>
                    <a:pt x="1441" y="722"/>
                  </a:lnTo>
                  <a:lnTo>
                    <a:pt x="1451" y="718"/>
                  </a:lnTo>
                  <a:lnTo>
                    <a:pt x="1459" y="715"/>
                  </a:lnTo>
                  <a:lnTo>
                    <a:pt x="1469" y="709"/>
                  </a:lnTo>
                  <a:lnTo>
                    <a:pt x="1477" y="702"/>
                  </a:lnTo>
                  <a:lnTo>
                    <a:pt x="1485" y="695"/>
                  </a:lnTo>
                  <a:lnTo>
                    <a:pt x="1492" y="688"/>
                  </a:lnTo>
                  <a:lnTo>
                    <a:pt x="1498" y="679"/>
                  </a:lnTo>
                  <a:lnTo>
                    <a:pt x="1503" y="671"/>
                  </a:lnTo>
                  <a:lnTo>
                    <a:pt x="1508" y="661"/>
                  </a:lnTo>
                  <a:lnTo>
                    <a:pt x="1511" y="651"/>
                  </a:lnTo>
                  <a:lnTo>
                    <a:pt x="1514" y="641"/>
                  </a:lnTo>
                  <a:lnTo>
                    <a:pt x="1515" y="630"/>
                  </a:lnTo>
                  <a:lnTo>
                    <a:pt x="1516" y="620"/>
                  </a:lnTo>
                  <a:lnTo>
                    <a:pt x="1516" y="620"/>
                  </a:lnTo>
                  <a:lnTo>
                    <a:pt x="1515" y="607"/>
                  </a:lnTo>
                  <a:lnTo>
                    <a:pt x="1513" y="595"/>
                  </a:lnTo>
                  <a:lnTo>
                    <a:pt x="1509" y="583"/>
                  </a:lnTo>
                  <a:lnTo>
                    <a:pt x="1504" y="572"/>
                  </a:lnTo>
                  <a:lnTo>
                    <a:pt x="1499" y="562"/>
                  </a:lnTo>
                  <a:lnTo>
                    <a:pt x="1492" y="552"/>
                  </a:lnTo>
                  <a:lnTo>
                    <a:pt x="1483" y="543"/>
                  </a:lnTo>
                  <a:lnTo>
                    <a:pt x="1475" y="535"/>
                  </a:lnTo>
                  <a:lnTo>
                    <a:pt x="1475" y="535"/>
                  </a:lnTo>
                  <a:close/>
                  <a:moveTo>
                    <a:pt x="1408" y="665"/>
                  </a:moveTo>
                  <a:lnTo>
                    <a:pt x="984" y="665"/>
                  </a:lnTo>
                  <a:lnTo>
                    <a:pt x="984" y="665"/>
                  </a:lnTo>
                  <a:lnTo>
                    <a:pt x="974" y="663"/>
                  </a:lnTo>
                  <a:lnTo>
                    <a:pt x="965" y="661"/>
                  </a:lnTo>
                  <a:lnTo>
                    <a:pt x="957" y="659"/>
                  </a:lnTo>
                  <a:lnTo>
                    <a:pt x="950" y="655"/>
                  </a:lnTo>
                  <a:lnTo>
                    <a:pt x="943" y="649"/>
                  </a:lnTo>
                  <a:lnTo>
                    <a:pt x="936" y="643"/>
                  </a:lnTo>
                  <a:lnTo>
                    <a:pt x="931" y="637"/>
                  </a:lnTo>
                  <a:lnTo>
                    <a:pt x="926" y="628"/>
                  </a:lnTo>
                  <a:lnTo>
                    <a:pt x="926" y="628"/>
                  </a:lnTo>
                  <a:lnTo>
                    <a:pt x="932" y="613"/>
                  </a:lnTo>
                  <a:lnTo>
                    <a:pt x="937" y="596"/>
                  </a:lnTo>
                  <a:lnTo>
                    <a:pt x="940" y="580"/>
                  </a:lnTo>
                  <a:lnTo>
                    <a:pt x="941" y="563"/>
                  </a:lnTo>
                  <a:lnTo>
                    <a:pt x="941" y="563"/>
                  </a:lnTo>
                  <a:lnTo>
                    <a:pt x="940" y="550"/>
                  </a:lnTo>
                  <a:lnTo>
                    <a:pt x="939" y="538"/>
                  </a:lnTo>
                  <a:lnTo>
                    <a:pt x="936" y="526"/>
                  </a:lnTo>
                  <a:lnTo>
                    <a:pt x="932" y="513"/>
                  </a:lnTo>
                  <a:lnTo>
                    <a:pt x="929" y="501"/>
                  </a:lnTo>
                  <a:lnTo>
                    <a:pt x="923" y="490"/>
                  </a:lnTo>
                  <a:lnTo>
                    <a:pt x="917" y="479"/>
                  </a:lnTo>
                  <a:lnTo>
                    <a:pt x="909" y="468"/>
                  </a:lnTo>
                  <a:lnTo>
                    <a:pt x="909" y="468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1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4" y="460"/>
                  </a:lnTo>
                  <a:lnTo>
                    <a:pt x="900" y="456"/>
                  </a:lnTo>
                  <a:lnTo>
                    <a:pt x="893" y="454"/>
                  </a:lnTo>
                  <a:lnTo>
                    <a:pt x="887" y="452"/>
                  </a:lnTo>
                  <a:lnTo>
                    <a:pt x="882" y="452"/>
                  </a:lnTo>
                  <a:lnTo>
                    <a:pt x="876" y="452"/>
                  </a:lnTo>
                  <a:lnTo>
                    <a:pt x="870" y="455"/>
                  </a:lnTo>
                  <a:lnTo>
                    <a:pt x="865" y="457"/>
                  </a:lnTo>
                  <a:lnTo>
                    <a:pt x="861" y="461"/>
                  </a:lnTo>
                  <a:lnTo>
                    <a:pt x="861" y="461"/>
                  </a:lnTo>
                  <a:lnTo>
                    <a:pt x="857" y="466"/>
                  </a:lnTo>
                  <a:lnTo>
                    <a:pt x="853" y="471"/>
                  </a:lnTo>
                  <a:lnTo>
                    <a:pt x="852" y="477"/>
                  </a:lnTo>
                  <a:lnTo>
                    <a:pt x="851" y="483"/>
                  </a:lnTo>
                  <a:lnTo>
                    <a:pt x="851" y="483"/>
                  </a:lnTo>
                  <a:lnTo>
                    <a:pt x="852" y="491"/>
                  </a:lnTo>
                  <a:lnTo>
                    <a:pt x="856" y="499"/>
                  </a:lnTo>
                  <a:lnTo>
                    <a:pt x="854" y="500"/>
                  </a:lnTo>
                  <a:lnTo>
                    <a:pt x="854" y="500"/>
                  </a:lnTo>
                  <a:lnTo>
                    <a:pt x="864" y="515"/>
                  </a:lnTo>
                  <a:lnTo>
                    <a:pt x="872" y="529"/>
                  </a:lnTo>
                  <a:lnTo>
                    <a:pt x="876" y="546"/>
                  </a:lnTo>
                  <a:lnTo>
                    <a:pt x="878" y="563"/>
                  </a:lnTo>
                  <a:lnTo>
                    <a:pt x="878" y="563"/>
                  </a:lnTo>
                  <a:lnTo>
                    <a:pt x="876" y="573"/>
                  </a:lnTo>
                  <a:lnTo>
                    <a:pt x="875" y="583"/>
                  </a:lnTo>
                  <a:lnTo>
                    <a:pt x="873" y="593"/>
                  </a:lnTo>
                  <a:lnTo>
                    <a:pt x="869" y="602"/>
                  </a:lnTo>
                  <a:lnTo>
                    <a:pt x="865" y="611"/>
                  </a:lnTo>
                  <a:lnTo>
                    <a:pt x="861" y="620"/>
                  </a:lnTo>
                  <a:lnTo>
                    <a:pt x="854" y="627"/>
                  </a:lnTo>
                  <a:lnTo>
                    <a:pt x="847" y="634"/>
                  </a:lnTo>
                  <a:lnTo>
                    <a:pt x="841" y="641"/>
                  </a:lnTo>
                  <a:lnTo>
                    <a:pt x="833" y="646"/>
                  </a:lnTo>
                  <a:lnTo>
                    <a:pt x="824" y="652"/>
                  </a:lnTo>
                  <a:lnTo>
                    <a:pt x="815" y="656"/>
                  </a:lnTo>
                  <a:lnTo>
                    <a:pt x="807" y="660"/>
                  </a:lnTo>
                  <a:lnTo>
                    <a:pt x="797" y="662"/>
                  </a:lnTo>
                  <a:lnTo>
                    <a:pt x="786" y="663"/>
                  </a:lnTo>
                  <a:lnTo>
                    <a:pt x="776" y="665"/>
                  </a:lnTo>
                  <a:lnTo>
                    <a:pt x="516" y="665"/>
                  </a:lnTo>
                  <a:lnTo>
                    <a:pt x="516" y="665"/>
                  </a:lnTo>
                  <a:lnTo>
                    <a:pt x="505" y="663"/>
                  </a:lnTo>
                  <a:lnTo>
                    <a:pt x="495" y="662"/>
                  </a:lnTo>
                  <a:lnTo>
                    <a:pt x="484" y="660"/>
                  </a:lnTo>
                  <a:lnTo>
                    <a:pt x="474" y="656"/>
                  </a:lnTo>
                  <a:lnTo>
                    <a:pt x="464" y="651"/>
                  </a:lnTo>
                  <a:lnTo>
                    <a:pt x="456" y="646"/>
                  </a:lnTo>
                  <a:lnTo>
                    <a:pt x="447" y="640"/>
                  </a:lnTo>
                  <a:lnTo>
                    <a:pt x="440" y="633"/>
                  </a:lnTo>
                  <a:lnTo>
                    <a:pt x="433" y="626"/>
                  </a:lnTo>
                  <a:lnTo>
                    <a:pt x="427" y="618"/>
                  </a:lnTo>
                  <a:lnTo>
                    <a:pt x="422" y="610"/>
                  </a:lnTo>
                  <a:lnTo>
                    <a:pt x="417" y="600"/>
                  </a:lnTo>
                  <a:lnTo>
                    <a:pt x="412" y="590"/>
                  </a:lnTo>
                  <a:lnTo>
                    <a:pt x="410" y="580"/>
                  </a:lnTo>
                  <a:lnTo>
                    <a:pt x="407" y="569"/>
                  </a:lnTo>
                  <a:lnTo>
                    <a:pt x="407" y="559"/>
                  </a:lnTo>
                  <a:lnTo>
                    <a:pt x="407" y="559"/>
                  </a:lnTo>
                  <a:lnTo>
                    <a:pt x="407" y="557"/>
                  </a:lnTo>
                  <a:lnTo>
                    <a:pt x="407" y="557"/>
                  </a:lnTo>
                  <a:lnTo>
                    <a:pt x="406" y="551"/>
                  </a:lnTo>
                  <a:lnTo>
                    <a:pt x="405" y="545"/>
                  </a:lnTo>
                  <a:lnTo>
                    <a:pt x="401" y="540"/>
                  </a:lnTo>
                  <a:lnTo>
                    <a:pt x="397" y="535"/>
                  </a:lnTo>
                  <a:lnTo>
                    <a:pt x="397" y="535"/>
                  </a:lnTo>
                  <a:lnTo>
                    <a:pt x="392" y="530"/>
                  </a:lnTo>
                  <a:lnTo>
                    <a:pt x="388" y="528"/>
                  </a:lnTo>
                  <a:lnTo>
                    <a:pt x="382" y="527"/>
                  </a:lnTo>
                  <a:lnTo>
                    <a:pt x="375" y="526"/>
                  </a:lnTo>
                  <a:lnTo>
                    <a:pt x="369" y="527"/>
                  </a:lnTo>
                  <a:lnTo>
                    <a:pt x="363" y="528"/>
                  </a:lnTo>
                  <a:lnTo>
                    <a:pt x="358" y="530"/>
                  </a:lnTo>
                  <a:lnTo>
                    <a:pt x="353" y="535"/>
                  </a:lnTo>
                  <a:lnTo>
                    <a:pt x="353" y="535"/>
                  </a:lnTo>
                  <a:lnTo>
                    <a:pt x="350" y="539"/>
                  </a:lnTo>
                  <a:lnTo>
                    <a:pt x="347" y="544"/>
                  </a:lnTo>
                  <a:lnTo>
                    <a:pt x="345" y="549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55"/>
                  </a:lnTo>
                  <a:lnTo>
                    <a:pt x="344" y="569"/>
                  </a:lnTo>
                  <a:lnTo>
                    <a:pt x="346" y="583"/>
                  </a:lnTo>
                  <a:lnTo>
                    <a:pt x="349" y="598"/>
                  </a:lnTo>
                  <a:lnTo>
                    <a:pt x="352" y="611"/>
                  </a:lnTo>
                  <a:lnTo>
                    <a:pt x="357" y="623"/>
                  </a:lnTo>
                  <a:lnTo>
                    <a:pt x="363" y="635"/>
                  </a:lnTo>
                  <a:lnTo>
                    <a:pt x="371" y="648"/>
                  </a:lnTo>
                  <a:lnTo>
                    <a:pt x="378" y="659"/>
                  </a:lnTo>
                  <a:lnTo>
                    <a:pt x="378" y="659"/>
                  </a:lnTo>
                  <a:lnTo>
                    <a:pt x="364" y="662"/>
                  </a:lnTo>
                  <a:lnTo>
                    <a:pt x="351" y="665"/>
                  </a:lnTo>
                  <a:lnTo>
                    <a:pt x="165" y="665"/>
                  </a:lnTo>
                  <a:lnTo>
                    <a:pt x="165" y="665"/>
                  </a:lnTo>
                  <a:lnTo>
                    <a:pt x="155" y="663"/>
                  </a:lnTo>
                  <a:lnTo>
                    <a:pt x="144" y="662"/>
                  </a:lnTo>
                  <a:lnTo>
                    <a:pt x="134" y="660"/>
                  </a:lnTo>
                  <a:lnTo>
                    <a:pt x="126" y="656"/>
                  </a:lnTo>
                  <a:lnTo>
                    <a:pt x="116" y="651"/>
                  </a:lnTo>
                  <a:lnTo>
                    <a:pt x="107" y="646"/>
                  </a:lnTo>
                  <a:lnTo>
                    <a:pt x="100" y="640"/>
                  </a:lnTo>
                  <a:lnTo>
                    <a:pt x="93" y="634"/>
                  </a:lnTo>
                  <a:lnTo>
                    <a:pt x="87" y="627"/>
                  </a:lnTo>
                  <a:lnTo>
                    <a:pt x="80" y="620"/>
                  </a:lnTo>
                  <a:lnTo>
                    <a:pt x="74" y="611"/>
                  </a:lnTo>
                  <a:lnTo>
                    <a:pt x="71" y="601"/>
                  </a:lnTo>
                  <a:lnTo>
                    <a:pt x="67" y="593"/>
                  </a:lnTo>
                  <a:lnTo>
                    <a:pt x="65" y="583"/>
                  </a:lnTo>
                  <a:lnTo>
                    <a:pt x="63" y="572"/>
                  </a:lnTo>
                  <a:lnTo>
                    <a:pt x="62" y="562"/>
                  </a:lnTo>
                  <a:lnTo>
                    <a:pt x="62" y="562"/>
                  </a:lnTo>
                  <a:lnTo>
                    <a:pt x="63" y="551"/>
                  </a:lnTo>
                  <a:lnTo>
                    <a:pt x="65" y="541"/>
                  </a:lnTo>
                  <a:lnTo>
                    <a:pt x="67" y="532"/>
                  </a:lnTo>
                  <a:lnTo>
                    <a:pt x="71" y="522"/>
                  </a:lnTo>
                  <a:lnTo>
                    <a:pt x="74" y="513"/>
                  </a:lnTo>
                  <a:lnTo>
                    <a:pt x="80" y="505"/>
                  </a:lnTo>
                  <a:lnTo>
                    <a:pt x="87" y="498"/>
                  </a:lnTo>
                  <a:lnTo>
                    <a:pt x="93" y="490"/>
                  </a:lnTo>
                  <a:lnTo>
                    <a:pt x="100" y="483"/>
                  </a:lnTo>
                  <a:lnTo>
                    <a:pt x="107" y="477"/>
                  </a:lnTo>
                  <a:lnTo>
                    <a:pt x="116" y="472"/>
                  </a:lnTo>
                  <a:lnTo>
                    <a:pt x="126" y="468"/>
                  </a:lnTo>
                  <a:lnTo>
                    <a:pt x="134" y="465"/>
                  </a:lnTo>
                  <a:lnTo>
                    <a:pt x="144" y="462"/>
                  </a:lnTo>
                  <a:lnTo>
                    <a:pt x="155" y="461"/>
                  </a:lnTo>
                  <a:lnTo>
                    <a:pt x="165" y="460"/>
                  </a:lnTo>
                  <a:lnTo>
                    <a:pt x="165" y="460"/>
                  </a:lnTo>
                  <a:lnTo>
                    <a:pt x="180" y="461"/>
                  </a:lnTo>
                  <a:lnTo>
                    <a:pt x="196" y="465"/>
                  </a:lnTo>
                  <a:lnTo>
                    <a:pt x="196" y="465"/>
                  </a:lnTo>
                  <a:lnTo>
                    <a:pt x="194" y="476"/>
                  </a:lnTo>
                  <a:lnTo>
                    <a:pt x="193" y="487"/>
                  </a:lnTo>
                  <a:lnTo>
                    <a:pt x="193" y="487"/>
                  </a:lnTo>
                  <a:lnTo>
                    <a:pt x="194" y="498"/>
                  </a:lnTo>
                  <a:lnTo>
                    <a:pt x="195" y="507"/>
                  </a:lnTo>
                  <a:lnTo>
                    <a:pt x="199" y="517"/>
                  </a:lnTo>
                  <a:lnTo>
                    <a:pt x="202" y="526"/>
                  </a:lnTo>
                  <a:lnTo>
                    <a:pt x="202" y="526"/>
                  </a:lnTo>
                  <a:lnTo>
                    <a:pt x="207" y="533"/>
                  </a:lnTo>
                  <a:lnTo>
                    <a:pt x="215" y="539"/>
                  </a:lnTo>
                  <a:lnTo>
                    <a:pt x="222" y="541"/>
                  </a:lnTo>
                  <a:lnTo>
                    <a:pt x="230" y="543"/>
                  </a:lnTo>
                  <a:lnTo>
                    <a:pt x="230" y="543"/>
                  </a:lnTo>
                  <a:lnTo>
                    <a:pt x="238" y="543"/>
                  </a:lnTo>
                  <a:lnTo>
                    <a:pt x="245" y="540"/>
                  </a:lnTo>
                  <a:lnTo>
                    <a:pt x="245" y="540"/>
                  </a:lnTo>
                  <a:lnTo>
                    <a:pt x="250" y="537"/>
                  </a:lnTo>
                  <a:lnTo>
                    <a:pt x="255" y="532"/>
                  </a:lnTo>
                  <a:lnTo>
                    <a:pt x="257" y="527"/>
                  </a:lnTo>
                  <a:lnTo>
                    <a:pt x="260" y="521"/>
                  </a:lnTo>
                  <a:lnTo>
                    <a:pt x="261" y="516"/>
                  </a:lnTo>
                  <a:lnTo>
                    <a:pt x="262" y="510"/>
                  </a:lnTo>
                  <a:lnTo>
                    <a:pt x="261" y="504"/>
                  </a:lnTo>
                  <a:lnTo>
                    <a:pt x="258" y="498"/>
                  </a:lnTo>
                  <a:lnTo>
                    <a:pt x="258" y="498"/>
                  </a:lnTo>
                  <a:lnTo>
                    <a:pt x="256" y="493"/>
                  </a:lnTo>
                  <a:lnTo>
                    <a:pt x="256" y="487"/>
                  </a:lnTo>
                  <a:lnTo>
                    <a:pt x="256" y="487"/>
                  </a:lnTo>
                  <a:lnTo>
                    <a:pt x="256" y="483"/>
                  </a:lnTo>
                  <a:lnTo>
                    <a:pt x="257" y="478"/>
                  </a:lnTo>
                  <a:lnTo>
                    <a:pt x="260" y="474"/>
                  </a:lnTo>
                  <a:lnTo>
                    <a:pt x="262" y="471"/>
                  </a:lnTo>
                  <a:lnTo>
                    <a:pt x="266" y="468"/>
                  </a:lnTo>
                  <a:lnTo>
                    <a:pt x="269" y="466"/>
                  </a:lnTo>
                  <a:lnTo>
                    <a:pt x="274" y="465"/>
                  </a:lnTo>
                  <a:lnTo>
                    <a:pt x="278" y="465"/>
                  </a:lnTo>
                  <a:lnTo>
                    <a:pt x="278" y="465"/>
                  </a:lnTo>
                  <a:lnTo>
                    <a:pt x="284" y="465"/>
                  </a:lnTo>
                  <a:lnTo>
                    <a:pt x="289" y="467"/>
                  </a:lnTo>
                  <a:lnTo>
                    <a:pt x="289" y="467"/>
                  </a:lnTo>
                  <a:lnTo>
                    <a:pt x="295" y="469"/>
                  </a:lnTo>
                  <a:lnTo>
                    <a:pt x="301" y="471"/>
                  </a:lnTo>
                  <a:lnTo>
                    <a:pt x="307" y="469"/>
                  </a:lnTo>
                  <a:lnTo>
                    <a:pt x="312" y="468"/>
                  </a:lnTo>
                  <a:lnTo>
                    <a:pt x="318" y="466"/>
                  </a:lnTo>
                  <a:lnTo>
                    <a:pt x="323" y="463"/>
                  </a:lnTo>
                  <a:lnTo>
                    <a:pt x="328" y="458"/>
                  </a:lnTo>
                  <a:lnTo>
                    <a:pt x="332" y="454"/>
                  </a:lnTo>
                  <a:lnTo>
                    <a:pt x="332" y="454"/>
                  </a:lnTo>
                  <a:lnTo>
                    <a:pt x="333" y="447"/>
                  </a:lnTo>
                  <a:lnTo>
                    <a:pt x="334" y="441"/>
                  </a:lnTo>
                  <a:lnTo>
                    <a:pt x="334" y="435"/>
                  </a:lnTo>
                  <a:lnTo>
                    <a:pt x="333" y="429"/>
                  </a:lnTo>
                  <a:lnTo>
                    <a:pt x="330" y="423"/>
                  </a:lnTo>
                  <a:lnTo>
                    <a:pt x="327" y="418"/>
                  </a:lnTo>
                  <a:lnTo>
                    <a:pt x="323" y="415"/>
                  </a:lnTo>
                  <a:lnTo>
                    <a:pt x="317" y="411"/>
                  </a:lnTo>
                  <a:lnTo>
                    <a:pt x="317" y="411"/>
                  </a:lnTo>
                  <a:lnTo>
                    <a:pt x="308" y="407"/>
                  </a:lnTo>
                  <a:lnTo>
                    <a:pt x="299" y="404"/>
                  </a:lnTo>
                  <a:lnTo>
                    <a:pt x="289" y="402"/>
                  </a:lnTo>
                  <a:lnTo>
                    <a:pt x="278" y="401"/>
                  </a:lnTo>
                  <a:lnTo>
                    <a:pt x="278" y="401"/>
                  </a:lnTo>
                  <a:lnTo>
                    <a:pt x="267" y="402"/>
                  </a:lnTo>
                  <a:lnTo>
                    <a:pt x="256" y="405"/>
                  </a:lnTo>
                  <a:lnTo>
                    <a:pt x="245" y="408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18" y="406"/>
                  </a:lnTo>
                  <a:lnTo>
                    <a:pt x="201" y="401"/>
                  </a:lnTo>
                  <a:lnTo>
                    <a:pt x="183" y="397"/>
                  </a:lnTo>
                  <a:lnTo>
                    <a:pt x="165" y="396"/>
                  </a:lnTo>
                  <a:lnTo>
                    <a:pt x="165" y="396"/>
                  </a:lnTo>
                  <a:lnTo>
                    <a:pt x="154" y="397"/>
                  </a:lnTo>
                  <a:lnTo>
                    <a:pt x="144" y="399"/>
                  </a:lnTo>
                  <a:lnTo>
                    <a:pt x="123" y="402"/>
                  </a:lnTo>
                  <a:lnTo>
                    <a:pt x="123" y="402"/>
                  </a:lnTo>
                  <a:lnTo>
                    <a:pt x="123" y="391"/>
                  </a:lnTo>
                  <a:lnTo>
                    <a:pt x="124" y="382"/>
                  </a:lnTo>
                  <a:lnTo>
                    <a:pt x="127" y="371"/>
                  </a:lnTo>
                  <a:lnTo>
                    <a:pt x="129" y="361"/>
                  </a:lnTo>
                  <a:lnTo>
                    <a:pt x="133" y="351"/>
                  </a:lnTo>
                  <a:lnTo>
                    <a:pt x="138" y="343"/>
                  </a:lnTo>
                  <a:lnTo>
                    <a:pt x="144" y="333"/>
                  </a:lnTo>
                  <a:lnTo>
                    <a:pt x="150" y="326"/>
                  </a:lnTo>
                  <a:lnTo>
                    <a:pt x="156" y="317"/>
                  </a:lnTo>
                  <a:lnTo>
                    <a:pt x="163" y="311"/>
                  </a:lnTo>
                  <a:lnTo>
                    <a:pt x="172" y="304"/>
                  </a:lnTo>
                  <a:lnTo>
                    <a:pt x="180" y="299"/>
                  </a:lnTo>
                  <a:lnTo>
                    <a:pt x="190" y="294"/>
                  </a:lnTo>
                  <a:lnTo>
                    <a:pt x="200" y="290"/>
                  </a:lnTo>
                  <a:lnTo>
                    <a:pt x="211" y="286"/>
                  </a:lnTo>
                  <a:lnTo>
                    <a:pt x="221" y="284"/>
                  </a:lnTo>
                  <a:lnTo>
                    <a:pt x="221" y="284"/>
                  </a:lnTo>
                  <a:lnTo>
                    <a:pt x="234" y="283"/>
                  </a:lnTo>
                  <a:lnTo>
                    <a:pt x="247" y="283"/>
                  </a:lnTo>
                  <a:lnTo>
                    <a:pt x="260" y="285"/>
                  </a:lnTo>
                  <a:lnTo>
                    <a:pt x="272" y="288"/>
                  </a:lnTo>
                  <a:lnTo>
                    <a:pt x="284" y="293"/>
                  </a:lnTo>
                  <a:lnTo>
                    <a:pt x="296" y="297"/>
                  </a:lnTo>
                  <a:lnTo>
                    <a:pt x="306" y="305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17" y="312"/>
                  </a:lnTo>
                  <a:lnTo>
                    <a:pt x="322" y="316"/>
                  </a:lnTo>
                  <a:lnTo>
                    <a:pt x="327" y="318"/>
                  </a:lnTo>
                  <a:lnTo>
                    <a:pt x="333" y="321"/>
                  </a:lnTo>
                  <a:lnTo>
                    <a:pt x="339" y="321"/>
                  </a:lnTo>
                  <a:lnTo>
                    <a:pt x="339" y="321"/>
                  </a:lnTo>
                  <a:lnTo>
                    <a:pt x="345" y="321"/>
                  </a:lnTo>
                  <a:lnTo>
                    <a:pt x="350" y="318"/>
                  </a:lnTo>
                  <a:lnTo>
                    <a:pt x="356" y="316"/>
                  </a:lnTo>
                  <a:lnTo>
                    <a:pt x="361" y="312"/>
                  </a:lnTo>
                  <a:lnTo>
                    <a:pt x="361" y="312"/>
                  </a:lnTo>
                  <a:lnTo>
                    <a:pt x="364" y="307"/>
                  </a:lnTo>
                  <a:lnTo>
                    <a:pt x="367" y="301"/>
                  </a:lnTo>
                  <a:lnTo>
                    <a:pt x="369" y="296"/>
                  </a:lnTo>
                  <a:lnTo>
                    <a:pt x="369" y="289"/>
                  </a:lnTo>
                  <a:lnTo>
                    <a:pt x="369" y="289"/>
                  </a:lnTo>
                  <a:lnTo>
                    <a:pt x="369" y="283"/>
                  </a:lnTo>
                  <a:lnTo>
                    <a:pt x="367" y="278"/>
                  </a:lnTo>
                  <a:lnTo>
                    <a:pt x="364" y="272"/>
                  </a:lnTo>
                  <a:lnTo>
                    <a:pt x="361" y="267"/>
                  </a:lnTo>
                  <a:lnTo>
                    <a:pt x="361" y="267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58" y="266"/>
                  </a:lnTo>
                  <a:lnTo>
                    <a:pt x="342" y="252"/>
                  </a:lnTo>
                  <a:lnTo>
                    <a:pt x="325" y="243"/>
                  </a:lnTo>
                  <a:lnTo>
                    <a:pt x="307" y="233"/>
                  </a:lnTo>
                  <a:lnTo>
                    <a:pt x="289" y="227"/>
                  </a:lnTo>
                  <a:lnTo>
                    <a:pt x="289" y="227"/>
                  </a:lnTo>
                  <a:lnTo>
                    <a:pt x="294" y="217"/>
                  </a:lnTo>
                  <a:lnTo>
                    <a:pt x="299" y="207"/>
                  </a:lnTo>
                  <a:lnTo>
                    <a:pt x="305" y="197"/>
                  </a:lnTo>
                  <a:lnTo>
                    <a:pt x="311" y="189"/>
                  </a:lnTo>
                  <a:lnTo>
                    <a:pt x="318" y="180"/>
                  </a:lnTo>
                  <a:lnTo>
                    <a:pt x="325" y="173"/>
                  </a:lnTo>
                  <a:lnTo>
                    <a:pt x="333" y="166"/>
                  </a:lnTo>
                  <a:lnTo>
                    <a:pt x="342" y="160"/>
                  </a:lnTo>
                  <a:lnTo>
                    <a:pt x="351" y="153"/>
                  </a:lnTo>
                  <a:lnTo>
                    <a:pt x="361" y="149"/>
                  </a:lnTo>
                  <a:lnTo>
                    <a:pt x="371" y="144"/>
                  </a:lnTo>
                  <a:lnTo>
                    <a:pt x="380" y="140"/>
                  </a:lnTo>
                  <a:lnTo>
                    <a:pt x="391" y="138"/>
                  </a:lnTo>
                  <a:lnTo>
                    <a:pt x="402" y="135"/>
                  </a:lnTo>
                  <a:lnTo>
                    <a:pt x="413" y="134"/>
                  </a:lnTo>
                  <a:lnTo>
                    <a:pt x="425" y="134"/>
                  </a:lnTo>
                  <a:lnTo>
                    <a:pt x="425" y="134"/>
                  </a:lnTo>
                  <a:lnTo>
                    <a:pt x="440" y="134"/>
                  </a:lnTo>
                  <a:lnTo>
                    <a:pt x="453" y="136"/>
                  </a:lnTo>
                  <a:lnTo>
                    <a:pt x="467" y="140"/>
                  </a:lnTo>
                  <a:lnTo>
                    <a:pt x="480" y="144"/>
                  </a:lnTo>
                  <a:lnTo>
                    <a:pt x="492" y="150"/>
                  </a:lnTo>
                  <a:lnTo>
                    <a:pt x="503" y="157"/>
                  </a:lnTo>
                  <a:lnTo>
                    <a:pt x="514" y="164"/>
                  </a:lnTo>
                  <a:lnTo>
                    <a:pt x="525" y="173"/>
                  </a:lnTo>
                  <a:lnTo>
                    <a:pt x="534" y="183"/>
                  </a:lnTo>
                  <a:lnTo>
                    <a:pt x="542" y="194"/>
                  </a:lnTo>
                  <a:lnTo>
                    <a:pt x="550" y="205"/>
                  </a:lnTo>
                  <a:lnTo>
                    <a:pt x="557" y="217"/>
                  </a:lnTo>
                  <a:lnTo>
                    <a:pt x="562" y="229"/>
                  </a:lnTo>
                  <a:lnTo>
                    <a:pt x="567" y="243"/>
                  </a:lnTo>
                  <a:lnTo>
                    <a:pt x="569" y="256"/>
                  </a:lnTo>
                  <a:lnTo>
                    <a:pt x="570" y="271"/>
                  </a:lnTo>
                  <a:lnTo>
                    <a:pt x="570" y="271"/>
                  </a:lnTo>
                  <a:lnTo>
                    <a:pt x="557" y="273"/>
                  </a:lnTo>
                  <a:lnTo>
                    <a:pt x="542" y="277"/>
                  </a:lnTo>
                  <a:lnTo>
                    <a:pt x="529" y="282"/>
                  </a:lnTo>
                  <a:lnTo>
                    <a:pt x="517" y="288"/>
                  </a:lnTo>
                  <a:lnTo>
                    <a:pt x="505" y="295"/>
                  </a:lnTo>
                  <a:lnTo>
                    <a:pt x="492" y="304"/>
                  </a:lnTo>
                  <a:lnTo>
                    <a:pt x="481" y="312"/>
                  </a:lnTo>
                  <a:lnTo>
                    <a:pt x="472" y="322"/>
                  </a:lnTo>
                  <a:lnTo>
                    <a:pt x="463" y="333"/>
                  </a:lnTo>
                  <a:lnTo>
                    <a:pt x="456" y="345"/>
                  </a:lnTo>
                  <a:lnTo>
                    <a:pt x="449" y="357"/>
                  </a:lnTo>
                  <a:lnTo>
                    <a:pt x="442" y="371"/>
                  </a:lnTo>
                  <a:lnTo>
                    <a:pt x="439" y="384"/>
                  </a:lnTo>
                  <a:lnTo>
                    <a:pt x="435" y="397"/>
                  </a:lnTo>
                  <a:lnTo>
                    <a:pt x="433" y="412"/>
                  </a:lnTo>
                  <a:lnTo>
                    <a:pt x="431" y="428"/>
                  </a:lnTo>
                  <a:lnTo>
                    <a:pt x="431" y="428"/>
                  </a:lnTo>
                  <a:lnTo>
                    <a:pt x="433" y="444"/>
                  </a:lnTo>
                  <a:lnTo>
                    <a:pt x="435" y="460"/>
                  </a:lnTo>
                  <a:lnTo>
                    <a:pt x="439" y="476"/>
                  </a:lnTo>
                  <a:lnTo>
                    <a:pt x="445" y="490"/>
                  </a:lnTo>
                  <a:lnTo>
                    <a:pt x="451" y="504"/>
                  </a:lnTo>
                  <a:lnTo>
                    <a:pt x="460" y="517"/>
                  </a:lnTo>
                  <a:lnTo>
                    <a:pt x="468" y="529"/>
                  </a:lnTo>
                  <a:lnTo>
                    <a:pt x="479" y="540"/>
                  </a:lnTo>
                  <a:lnTo>
                    <a:pt x="490" y="551"/>
                  </a:lnTo>
                  <a:lnTo>
                    <a:pt x="502" y="560"/>
                  </a:lnTo>
                  <a:lnTo>
                    <a:pt x="516" y="568"/>
                  </a:lnTo>
                  <a:lnTo>
                    <a:pt x="529" y="574"/>
                  </a:lnTo>
                  <a:lnTo>
                    <a:pt x="544" y="580"/>
                  </a:lnTo>
                  <a:lnTo>
                    <a:pt x="559" y="584"/>
                  </a:lnTo>
                  <a:lnTo>
                    <a:pt x="575" y="587"/>
                  </a:lnTo>
                  <a:lnTo>
                    <a:pt x="591" y="587"/>
                  </a:lnTo>
                  <a:lnTo>
                    <a:pt x="591" y="587"/>
                  </a:lnTo>
                  <a:lnTo>
                    <a:pt x="611" y="585"/>
                  </a:lnTo>
                  <a:lnTo>
                    <a:pt x="629" y="582"/>
                  </a:lnTo>
                  <a:lnTo>
                    <a:pt x="647" y="577"/>
                  </a:lnTo>
                  <a:lnTo>
                    <a:pt x="664" y="568"/>
                  </a:lnTo>
                  <a:lnTo>
                    <a:pt x="664" y="568"/>
                  </a:lnTo>
                  <a:lnTo>
                    <a:pt x="670" y="578"/>
                  </a:lnTo>
                  <a:lnTo>
                    <a:pt x="676" y="587"/>
                  </a:lnTo>
                  <a:lnTo>
                    <a:pt x="684" y="595"/>
                  </a:lnTo>
                  <a:lnTo>
                    <a:pt x="692" y="604"/>
                  </a:lnTo>
                  <a:lnTo>
                    <a:pt x="701" y="611"/>
                  </a:lnTo>
                  <a:lnTo>
                    <a:pt x="711" y="617"/>
                  </a:lnTo>
                  <a:lnTo>
                    <a:pt x="722" y="623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33" y="629"/>
                  </a:lnTo>
                  <a:lnTo>
                    <a:pt x="740" y="632"/>
                  </a:lnTo>
                  <a:lnTo>
                    <a:pt x="747" y="633"/>
                  </a:lnTo>
                  <a:lnTo>
                    <a:pt x="747" y="633"/>
                  </a:lnTo>
                  <a:lnTo>
                    <a:pt x="753" y="632"/>
                  </a:lnTo>
                  <a:lnTo>
                    <a:pt x="759" y="630"/>
                  </a:lnTo>
                  <a:lnTo>
                    <a:pt x="764" y="627"/>
                  </a:lnTo>
                  <a:lnTo>
                    <a:pt x="769" y="623"/>
                  </a:lnTo>
                  <a:lnTo>
                    <a:pt x="769" y="623"/>
                  </a:lnTo>
                  <a:lnTo>
                    <a:pt x="773" y="618"/>
                  </a:lnTo>
                  <a:lnTo>
                    <a:pt x="776" y="613"/>
                  </a:lnTo>
                  <a:lnTo>
                    <a:pt x="778" y="607"/>
                  </a:lnTo>
                  <a:lnTo>
                    <a:pt x="779" y="601"/>
                  </a:lnTo>
                  <a:lnTo>
                    <a:pt x="779" y="601"/>
                  </a:lnTo>
                  <a:lnTo>
                    <a:pt x="778" y="595"/>
                  </a:lnTo>
                  <a:lnTo>
                    <a:pt x="776" y="589"/>
                  </a:lnTo>
                  <a:lnTo>
                    <a:pt x="773" y="584"/>
                  </a:lnTo>
                  <a:lnTo>
                    <a:pt x="769" y="579"/>
                  </a:lnTo>
                  <a:lnTo>
                    <a:pt x="769" y="579"/>
                  </a:lnTo>
                  <a:lnTo>
                    <a:pt x="764" y="574"/>
                  </a:lnTo>
                  <a:lnTo>
                    <a:pt x="758" y="572"/>
                  </a:lnTo>
                  <a:lnTo>
                    <a:pt x="759" y="572"/>
                  </a:lnTo>
                  <a:lnTo>
                    <a:pt x="759" y="572"/>
                  </a:lnTo>
                  <a:lnTo>
                    <a:pt x="750" y="567"/>
                  </a:lnTo>
                  <a:lnTo>
                    <a:pt x="742" y="562"/>
                  </a:lnTo>
                  <a:lnTo>
                    <a:pt x="736" y="557"/>
                  </a:lnTo>
                  <a:lnTo>
                    <a:pt x="729" y="551"/>
                  </a:lnTo>
                  <a:lnTo>
                    <a:pt x="723" y="544"/>
                  </a:lnTo>
                  <a:lnTo>
                    <a:pt x="719" y="535"/>
                  </a:lnTo>
                  <a:lnTo>
                    <a:pt x="715" y="527"/>
                  </a:lnTo>
                  <a:lnTo>
                    <a:pt x="715" y="527"/>
                  </a:lnTo>
                  <a:lnTo>
                    <a:pt x="717" y="513"/>
                  </a:lnTo>
                  <a:lnTo>
                    <a:pt x="722" y="501"/>
                  </a:lnTo>
                  <a:lnTo>
                    <a:pt x="728" y="490"/>
                  </a:lnTo>
                  <a:lnTo>
                    <a:pt x="736" y="480"/>
                  </a:lnTo>
                  <a:lnTo>
                    <a:pt x="746" y="473"/>
                  </a:lnTo>
                  <a:lnTo>
                    <a:pt x="757" y="467"/>
                  </a:lnTo>
                  <a:lnTo>
                    <a:pt x="769" y="463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3" y="462"/>
                  </a:lnTo>
                  <a:lnTo>
                    <a:pt x="789" y="461"/>
                  </a:lnTo>
                  <a:lnTo>
                    <a:pt x="795" y="460"/>
                  </a:lnTo>
                  <a:lnTo>
                    <a:pt x="800" y="456"/>
                  </a:lnTo>
                  <a:lnTo>
                    <a:pt x="804" y="452"/>
                  </a:lnTo>
                  <a:lnTo>
                    <a:pt x="804" y="452"/>
                  </a:lnTo>
                  <a:lnTo>
                    <a:pt x="808" y="447"/>
                  </a:lnTo>
                  <a:lnTo>
                    <a:pt x="812" y="443"/>
                  </a:lnTo>
                  <a:lnTo>
                    <a:pt x="813" y="437"/>
                  </a:lnTo>
                  <a:lnTo>
                    <a:pt x="814" y="430"/>
                  </a:lnTo>
                  <a:lnTo>
                    <a:pt x="814" y="430"/>
                  </a:lnTo>
                  <a:lnTo>
                    <a:pt x="813" y="424"/>
                  </a:lnTo>
                  <a:lnTo>
                    <a:pt x="812" y="418"/>
                  </a:lnTo>
                  <a:lnTo>
                    <a:pt x="808" y="413"/>
                  </a:lnTo>
                  <a:lnTo>
                    <a:pt x="804" y="408"/>
                  </a:lnTo>
                  <a:lnTo>
                    <a:pt x="804" y="408"/>
                  </a:lnTo>
                  <a:lnTo>
                    <a:pt x="800" y="405"/>
                  </a:lnTo>
                  <a:lnTo>
                    <a:pt x="794" y="401"/>
                  </a:lnTo>
                  <a:lnTo>
                    <a:pt x="789" y="400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83" y="399"/>
                  </a:lnTo>
                  <a:lnTo>
                    <a:pt x="770" y="400"/>
                  </a:lnTo>
                  <a:lnTo>
                    <a:pt x="759" y="401"/>
                  </a:lnTo>
                  <a:lnTo>
                    <a:pt x="748" y="404"/>
                  </a:lnTo>
                  <a:lnTo>
                    <a:pt x="739" y="406"/>
                  </a:lnTo>
                  <a:lnTo>
                    <a:pt x="729" y="411"/>
                  </a:lnTo>
                  <a:lnTo>
                    <a:pt x="719" y="416"/>
                  </a:lnTo>
                  <a:lnTo>
                    <a:pt x="709" y="421"/>
                  </a:lnTo>
                  <a:lnTo>
                    <a:pt x="701" y="427"/>
                  </a:lnTo>
                  <a:lnTo>
                    <a:pt x="694" y="434"/>
                  </a:lnTo>
                  <a:lnTo>
                    <a:pt x="686" y="441"/>
                  </a:lnTo>
                  <a:lnTo>
                    <a:pt x="679" y="450"/>
                  </a:lnTo>
                  <a:lnTo>
                    <a:pt x="673" y="458"/>
                  </a:lnTo>
                  <a:lnTo>
                    <a:pt x="668" y="468"/>
                  </a:lnTo>
                  <a:lnTo>
                    <a:pt x="663" y="478"/>
                  </a:lnTo>
                  <a:lnTo>
                    <a:pt x="659" y="488"/>
                  </a:lnTo>
                  <a:lnTo>
                    <a:pt x="656" y="499"/>
                  </a:lnTo>
                  <a:lnTo>
                    <a:pt x="656" y="499"/>
                  </a:lnTo>
                  <a:lnTo>
                    <a:pt x="650" y="504"/>
                  </a:lnTo>
                  <a:lnTo>
                    <a:pt x="642" y="510"/>
                  </a:lnTo>
                  <a:lnTo>
                    <a:pt x="634" y="513"/>
                  </a:lnTo>
                  <a:lnTo>
                    <a:pt x="627" y="517"/>
                  </a:lnTo>
                  <a:lnTo>
                    <a:pt x="618" y="519"/>
                  </a:lnTo>
                  <a:lnTo>
                    <a:pt x="609" y="522"/>
                  </a:lnTo>
                  <a:lnTo>
                    <a:pt x="601" y="523"/>
                  </a:lnTo>
                  <a:lnTo>
                    <a:pt x="591" y="524"/>
                  </a:lnTo>
                  <a:lnTo>
                    <a:pt x="591" y="524"/>
                  </a:lnTo>
                  <a:lnTo>
                    <a:pt x="581" y="523"/>
                  </a:lnTo>
                  <a:lnTo>
                    <a:pt x="572" y="522"/>
                  </a:lnTo>
                  <a:lnTo>
                    <a:pt x="563" y="519"/>
                  </a:lnTo>
                  <a:lnTo>
                    <a:pt x="555" y="516"/>
                  </a:lnTo>
                  <a:lnTo>
                    <a:pt x="546" y="512"/>
                  </a:lnTo>
                  <a:lnTo>
                    <a:pt x="538" y="507"/>
                  </a:lnTo>
                  <a:lnTo>
                    <a:pt x="530" y="502"/>
                  </a:lnTo>
                  <a:lnTo>
                    <a:pt x="523" y="495"/>
                  </a:lnTo>
                  <a:lnTo>
                    <a:pt x="517" y="489"/>
                  </a:lnTo>
                  <a:lnTo>
                    <a:pt x="512" y="482"/>
                  </a:lnTo>
                  <a:lnTo>
                    <a:pt x="507" y="473"/>
                  </a:lnTo>
                  <a:lnTo>
                    <a:pt x="503" y="465"/>
                  </a:lnTo>
                  <a:lnTo>
                    <a:pt x="500" y="456"/>
                  </a:lnTo>
                  <a:lnTo>
                    <a:pt x="497" y="447"/>
                  </a:lnTo>
                  <a:lnTo>
                    <a:pt x="496" y="438"/>
                  </a:lnTo>
                  <a:lnTo>
                    <a:pt x="495" y="428"/>
                  </a:lnTo>
                  <a:lnTo>
                    <a:pt x="495" y="428"/>
                  </a:lnTo>
                  <a:lnTo>
                    <a:pt x="496" y="418"/>
                  </a:lnTo>
                  <a:lnTo>
                    <a:pt x="497" y="408"/>
                  </a:lnTo>
                  <a:lnTo>
                    <a:pt x="500" y="399"/>
                  </a:lnTo>
                  <a:lnTo>
                    <a:pt x="503" y="390"/>
                  </a:lnTo>
                  <a:lnTo>
                    <a:pt x="507" y="382"/>
                  </a:lnTo>
                  <a:lnTo>
                    <a:pt x="512" y="374"/>
                  </a:lnTo>
                  <a:lnTo>
                    <a:pt x="517" y="366"/>
                  </a:lnTo>
                  <a:lnTo>
                    <a:pt x="523" y="360"/>
                  </a:lnTo>
                  <a:lnTo>
                    <a:pt x="530" y="354"/>
                  </a:lnTo>
                  <a:lnTo>
                    <a:pt x="538" y="347"/>
                  </a:lnTo>
                  <a:lnTo>
                    <a:pt x="546" y="343"/>
                  </a:lnTo>
                  <a:lnTo>
                    <a:pt x="555" y="339"/>
                  </a:lnTo>
                  <a:lnTo>
                    <a:pt x="563" y="335"/>
                  </a:lnTo>
                  <a:lnTo>
                    <a:pt x="572" y="333"/>
                  </a:lnTo>
                  <a:lnTo>
                    <a:pt x="581" y="332"/>
                  </a:lnTo>
                  <a:lnTo>
                    <a:pt x="591" y="332"/>
                  </a:lnTo>
                  <a:lnTo>
                    <a:pt x="591" y="332"/>
                  </a:lnTo>
                  <a:lnTo>
                    <a:pt x="602" y="332"/>
                  </a:lnTo>
                  <a:lnTo>
                    <a:pt x="612" y="334"/>
                  </a:lnTo>
                  <a:lnTo>
                    <a:pt x="622" y="336"/>
                  </a:lnTo>
                  <a:lnTo>
                    <a:pt x="631" y="340"/>
                  </a:lnTo>
                  <a:lnTo>
                    <a:pt x="641" y="345"/>
                  </a:lnTo>
                  <a:lnTo>
                    <a:pt x="650" y="351"/>
                  </a:lnTo>
                  <a:lnTo>
                    <a:pt x="657" y="357"/>
                  </a:lnTo>
                  <a:lnTo>
                    <a:pt x="664" y="365"/>
                  </a:lnTo>
                  <a:lnTo>
                    <a:pt x="664" y="365"/>
                  </a:lnTo>
                  <a:lnTo>
                    <a:pt x="664" y="366"/>
                  </a:lnTo>
                  <a:lnTo>
                    <a:pt x="664" y="366"/>
                  </a:lnTo>
                  <a:lnTo>
                    <a:pt x="669" y="369"/>
                  </a:lnTo>
                  <a:lnTo>
                    <a:pt x="675" y="372"/>
                  </a:lnTo>
                  <a:lnTo>
                    <a:pt x="681" y="374"/>
                  </a:lnTo>
                  <a:lnTo>
                    <a:pt x="687" y="374"/>
                  </a:lnTo>
                  <a:lnTo>
                    <a:pt x="687" y="374"/>
                  </a:lnTo>
                  <a:lnTo>
                    <a:pt x="694" y="374"/>
                  </a:lnTo>
                  <a:lnTo>
                    <a:pt x="700" y="372"/>
                  </a:lnTo>
                  <a:lnTo>
                    <a:pt x="705" y="369"/>
                  </a:lnTo>
                  <a:lnTo>
                    <a:pt x="709" y="366"/>
                  </a:lnTo>
                  <a:lnTo>
                    <a:pt x="709" y="366"/>
                  </a:lnTo>
                  <a:lnTo>
                    <a:pt x="713" y="361"/>
                  </a:lnTo>
                  <a:lnTo>
                    <a:pt x="717" y="355"/>
                  </a:lnTo>
                  <a:lnTo>
                    <a:pt x="718" y="349"/>
                  </a:lnTo>
                  <a:lnTo>
                    <a:pt x="719" y="343"/>
                  </a:lnTo>
                  <a:lnTo>
                    <a:pt x="719" y="343"/>
                  </a:lnTo>
                  <a:lnTo>
                    <a:pt x="718" y="338"/>
                  </a:lnTo>
                  <a:lnTo>
                    <a:pt x="717" y="334"/>
                  </a:lnTo>
                  <a:lnTo>
                    <a:pt x="713" y="326"/>
                  </a:lnTo>
                  <a:lnTo>
                    <a:pt x="713" y="324"/>
                  </a:lnTo>
                  <a:lnTo>
                    <a:pt x="713" y="324"/>
                  </a:lnTo>
                  <a:lnTo>
                    <a:pt x="706" y="316"/>
                  </a:lnTo>
                  <a:lnTo>
                    <a:pt x="696" y="307"/>
                  </a:lnTo>
                  <a:lnTo>
                    <a:pt x="687" y="300"/>
                  </a:lnTo>
                  <a:lnTo>
                    <a:pt x="678" y="294"/>
                  </a:lnTo>
                  <a:lnTo>
                    <a:pt x="668" y="288"/>
                  </a:lnTo>
                  <a:lnTo>
                    <a:pt x="657" y="283"/>
                  </a:lnTo>
                  <a:lnTo>
                    <a:pt x="646" y="278"/>
                  </a:lnTo>
                  <a:lnTo>
                    <a:pt x="635" y="274"/>
                  </a:lnTo>
                  <a:lnTo>
                    <a:pt x="635" y="274"/>
                  </a:lnTo>
                  <a:lnTo>
                    <a:pt x="633" y="250"/>
                  </a:lnTo>
                  <a:lnTo>
                    <a:pt x="628" y="225"/>
                  </a:lnTo>
                  <a:lnTo>
                    <a:pt x="620" y="204"/>
                  </a:lnTo>
                  <a:lnTo>
                    <a:pt x="611" y="182"/>
                  </a:lnTo>
                  <a:lnTo>
                    <a:pt x="598" y="162"/>
                  </a:lnTo>
                  <a:lnTo>
                    <a:pt x="584" y="144"/>
                  </a:lnTo>
                  <a:lnTo>
                    <a:pt x="568" y="127"/>
                  </a:lnTo>
                  <a:lnTo>
                    <a:pt x="550" y="112"/>
                  </a:lnTo>
                  <a:lnTo>
                    <a:pt x="550" y="112"/>
                  </a:lnTo>
                  <a:lnTo>
                    <a:pt x="559" y="101"/>
                  </a:lnTo>
                  <a:lnTo>
                    <a:pt x="570" y="91"/>
                  </a:lnTo>
                  <a:lnTo>
                    <a:pt x="581" y="83"/>
                  </a:lnTo>
                  <a:lnTo>
                    <a:pt x="595" y="77"/>
                  </a:lnTo>
                  <a:lnTo>
                    <a:pt x="607" y="71"/>
                  </a:lnTo>
                  <a:lnTo>
                    <a:pt x="622" y="67"/>
                  </a:lnTo>
                  <a:lnTo>
                    <a:pt x="636" y="64"/>
                  </a:lnTo>
                  <a:lnTo>
                    <a:pt x="651" y="63"/>
                  </a:lnTo>
                  <a:lnTo>
                    <a:pt x="651" y="63"/>
                  </a:lnTo>
                  <a:lnTo>
                    <a:pt x="669" y="64"/>
                  </a:lnTo>
                  <a:lnTo>
                    <a:pt x="687" y="69"/>
                  </a:lnTo>
                  <a:lnTo>
                    <a:pt x="705" y="75"/>
                  </a:lnTo>
                  <a:lnTo>
                    <a:pt x="720" y="84"/>
                  </a:lnTo>
                  <a:lnTo>
                    <a:pt x="734" y="94"/>
                  </a:lnTo>
                  <a:lnTo>
                    <a:pt x="747" y="106"/>
                  </a:lnTo>
                  <a:lnTo>
                    <a:pt x="758" y="121"/>
                  </a:lnTo>
                  <a:lnTo>
                    <a:pt x="768" y="135"/>
                  </a:lnTo>
                  <a:lnTo>
                    <a:pt x="768" y="135"/>
                  </a:lnTo>
                  <a:lnTo>
                    <a:pt x="752" y="140"/>
                  </a:lnTo>
                  <a:lnTo>
                    <a:pt x="736" y="147"/>
                  </a:lnTo>
                  <a:lnTo>
                    <a:pt x="722" y="157"/>
                  </a:lnTo>
                  <a:lnTo>
                    <a:pt x="708" y="168"/>
                  </a:lnTo>
                  <a:lnTo>
                    <a:pt x="709" y="168"/>
                  </a:lnTo>
                  <a:lnTo>
                    <a:pt x="709" y="168"/>
                  </a:lnTo>
                  <a:lnTo>
                    <a:pt x="707" y="171"/>
                  </a:lnTo>
                  <a:lnTo>
                    <a:pt x="707" y="171"/>
                  </a:lnTo>
                  <a:lnTo>
                    <a:pt x="702" y="175"/>
                  </a:lnTo>
                  <a:lnTo>
                    <a:pt x="700" y="180"/>
                  </a:lnTo>
                  <a:lnTo>
                    <a:pt x="698" y="186"/>
                  </a:lnTo>
                  <a:lnTo>
                    <a:pt x="697" y="193"/>
                  </a:lnTo>
                  <a:lnTo>
                    <a:pt x="697" y="193"/>
                  </a:lnTo>
                  <a:lnTo>
                    <a:pt x="698" y="199"/>
                  </a:lnTo>
                  <a:lnTo>
                    <a:pt x="700" y="205"/>
                  </a:lnTo>
                  <a:lnTo>
                    <a:pt x="702" y="210"/>
                  </a:lnTo>
                  <a:lnTo>
                    <a:pt x="707" y="214"/>
                  </a:lnTo>
                  <a:lnTo>
                    <a:pt x="707" y="214"/>
                  </a:lnTo>
                  <a:lnTo>
                    <a:pt x="712" y="219"/>
                  </a:lnTo>
                  <a:lnTo>
                    <a:pt x="717" y="222"/>
                  </a:lnTo>
                  <a:lnTo>
                    <a:pt x="723" y="223"/>
                  </a:lnTo>
                  <a:lnTo>
                    <a:pt x="729" y="224"/>
                  </a:lnTo>
                  <a:lnTo>
                    <a:pt x="729" y="224"/>
                  </a:lnTo>
                  <a:lnTo>
                    <a:pt x="734" y="223"/>
                  </a:lnTo>
                  <a:lnTo>
                    <a:pt x="739" y="222"/>
                  </a:lnTo>
                  <a:lnTo>
                    <a:pt x="744" y="221"/>
                  </a:lnTo>
                  <a:lnTo>
                    <a:pt x="748" y="217"/>
                  </a:lnTo>
                  <a:lnTo>
                    <a:pt x="748" y="218"/>
                  </a:lnTo>
                  <a:lnTo>
                    <a:pt x="748" y="218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1" y="214"/>
                  </a:lnTo>
                  <a:lnTo>
                    <a:pt x="757" y="210"/>
                  </a:lnTo>
                  <a:lnTo>
                    <a:pt x="763" y="205"/>
                  </a:lnTo>
                  <a:lnTo>
                    <a:pt x="769" y="201"/>
                  </a:lnTo>
                  <a:lnTo>
                    <a:pt x="776" y="199"/>
                  </a:lnTo>
                  <a:lnTo>
                    <a:pt x="784" y="196"/>
                  </a:lnTo>
                  <a:lnTo>
                    <a:pt x="792" y="195"/>
                  </a:lnTo>
                  <a:lnTo>
                    <a:pt x="800" y="195"/>
                  </a:lnTo>
                  <a:lnTo>
                    <a:pt x="807" y="195"/>
                  </a:lnTo>
                  <a:lnTo>
                    <a:pt x="807" y="195"/>
                  </a:lnTo>
                  <a:lnTo>
                    <a:pt x="815" y="196"/>
                  </a:lnTo>
                  <a:lnTo>
                    <a:pt x="823" y="199"/>
                  </a:lnTo>
                  <a:lnTo>
                    <a:pt x="830" y="202"/>
                  </a:lnTo>
                  <a:lnTo>
                    <a:pt x="836" y="206"/>
                  </a:lnTo>
                  <a:lnTo>
                    <a:pt x="842" y="211"/>
                  </a:lnTo>
                  <a:lnTo>
                    <a:pt x="848" y="216"/>
                  </a:lnTo>
                  <a:lnTo>
                    <a:pt x="853" y="222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29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58" y="230"/>
                  </a:lnTo>
                  <a:lnTo>
                    <a:pt x="862" y="234"/>
                  </a:lnTo>
                  <a:lnTo>
                    <a:pt x="862" y="234"/>
                  </a:lnTo>
                  <a:lnTo>
                    <a:pt x="867" y="238"/>
                  </a:lnTo>
                  <a:lnTo>
                    <a:pt x="872" y="240"/>
                  </a:lnTo>
                  <a:lnTo>
                    <a:pt x="878" y="243"/>
                  </a:lnTo>
                  <a:lnTo>
                    <a:pt x="884" y="243"/>
                  </a:lnTo>
                  <a:lnTo>
                    <a:pt x="884" y="243"/>
                  </a:lnTo>
                  <a:lnTo>
                    <a:pt x="890" y="243"/>
                  </a:lnTo>
                  <a:lnTo>
                    <a:pt x="896" y="240"/>
                  </a:lnTo>
                  <a:lnTo>
                    <a:pt x="901" y="238"/>
                  </a:lnTo>
                  <a:lnTo>
                    <a:pt x="906" y="234"/>
                  </a:lnTo>
                  <a:lnTo>
                    <a:pt x="906" y="234"/>
                  </a:lnTo>
                  <a:lnTo>
                    <a:pt x="911" y="229"/>
                  </a:lnTo>
                  <a:lnTo>
                    <a:pt x="913" y="223"/>
                  </a:lnTo>
                  <a:lnTo>
                    <a:pt x="914" y="217"/>
                  </a:lnTo>
                  <a:lnTo>
                    <a:pt x="915" y="211"/>
                  </a:lnTo>
                  <a:lnTo>
                    <a:pt x="915" y="211"/>
                  </a:lnTo>
                  <a:lnTo>
                    <a:pt x="915" y="206"/>
                  </a:lnTo>
                  <a:lnTo>
                    <a:pt x="914" y="202"/>
                  </a:lnTo>
                  <a:lnTo>
                    <a:pt x="909" y="194"/>
                  </a:lnTo>
                  <a:lnTo>
                    <a:pt x="911" y="194"/>
                  </a:lnTo>
                  <a:lnTo>
                    <a:pt x="911" y="194"/>
                  </a:lnTo>
                  <a:lnTo>
                    <a:pt x="903" y="183"/>
                  </a:lnTo>
                  <a:lnTo>
                    <a:pt x="896" y="174"/>
                  </a:lnTo>
                  <a:lnTo>
                    <a:pt x="887" y="166"/>
                  </a:lnTo>
                  <a:lnTo>
                    <a:pt x="879" y="158"/>
                  </a:lnTo>
                  <a:lnTo>
                    <a:pt x="869" y="152"/>
                  </a:lnTo>
                  <a:lnTo>
                    <a:pt x="858" y="146"/>
                  </a:lnTo>
                  <a:lnTo>
                    <a:pt x="847" y="141"/>
                  </a:lnTo>
                  <a:lnTo>
                    <a:pt x="836" y="138"/>
                  </a:lnTo>
                  <a:lnTo>
                    <a:pt x="836" y="138"/>
                  </a:lnTo>
                  <a:lnTo>
                    <a:pt x="831" y="123"/>
                  </a:lnTo>
                  <a:lnTo>
                    <a:pt x="825" y="110"/>
                  </a:lnTo>
                  <a:lnTo>
                    <a:pt x="818" y="96"/>
                  </a:lnTo>
                  <a:lnTo>
                    <a:pt x="811" y="84"/>
                  </a:lnTo>
                  <a:lnTo>
                    <a:pt x="811" y="84"/>
                  </a:lnTo>
                  <a:lnTo>
                    <a:pt x="824" y="80"/>
                  </a:lnTo>
                  <a:lnTo>
                    <a:pt x="837" y="77"/>
                  </a:lnTo>
                  <a:lnTo>
                    <a:pt x="852" y="74"/>
                  </a:lnTo>
                  <a:lnTo>
                    <a:pt x="865" y="74"/>
                  </a:lnTo>
                  <a:lnTo>
                    <a:pt x="865" y="74"/>
                  </a:lnTo>
                  <a:lnTo>
                    <a:pt x="882" y="75"/>
                  </a:lnTo>
                  <a:lnTo>
                    <a:pt x="898" y="78"/>
                  </a:lnTo>
                  <a:lnTo>
                    <a:pt x="913" y="82"/>
                  </a:lnTo>
                  <a:lnTo>
                    <a:pt x="928" y="86"/>
                  </a:lnTo>
                  <a:lnTo>
                    <a:pt x="942" y="94"/>
                  </a:lnTo>
                  <a:lnTo>
                    <a:pt x="956" y="101"/>
                  </a:lnTo>
                  <a:lnTo>
                    <a:pt x="968" y="111"/>
                  </a:lnTo>
                  <a:lnTo>
                    <a:pt x="979" y="121"/>
                  </a:lnTo>
                  <a:lnTo>
                    <a:pt x="990" y="133"/>
                  </a:lnTo>
                  <a:lnTo>
                    <a:pt x="998" y="145"/>
                  </a:lnTo>
                  <a:lnTo>
                    <a:pt x="1007" y="158"/>
                  </a:lnTo>
                  <a:lnTo>
                    <a:pt x="1013" y="172"/>
                  </a:lnTo>
                  <a:lnTo>
                    <a:pt x="1019" y="186"/>
                  </a:lnTo>
                  <a:lnTo>
                    <a:pt x="1023" y="202"/>
                  </a:lnTo>
                  <a:lnTo>
                    <a:pt x="1025" y="218"/>
                  </a:lnTo>
                  <a:lnTo>
                    <a:pt x="1026" y="234"/>
                  </a:lnTo>
                  <a:lnTo>
                    <a:pt x="1026" y="234"/>
                  </a:lnTo>
                  <a:lnTo>
                    <a:pt x="1025" y="255"/>
                  </a:lnTo>
                  <a:lnTo>
                    <a:pt x="1020" y="274"/>
                  </a:lnTo>
                  <a:lnTo>
                    <a:pt x="1014" y="294"/>
                  </a:lnTo>
                  <a:lnTo>
                    <a:pt x="1006" y="311"/>
                  </a:lnTo>
                  <a:lnTo>
                    <a:pt x="1006" y="311"/>
                  </a:lnTo>
                  <a:lnTo>
                    <a:pt x="992" y="305"/>
                  </a:lnTo>
                  <a:lnTo>
                    <a:pt x="978" y="300"/>
                  </a:lnTo>
                  <a:lnTo>
                    <a:pt x="962" y="297"/>
                  </a:lnTo>
                  <a:lnTo>
                    <a:pt x="946" y="296"/>
                  </a:lnTo>
                  <a:lnTo>
                    <a:pt x="946" y="296"/>
                  </a:lnTo>
                  <a:lnTo>
                    <a:pt x="934" y="297"/>
                  </a:lnTo>
                  <a:lnTo>
                    <a:pt x="921" y="300"/>
                  </a:lnTo>
                  <a:lnTo>
                    <a:pt x="911" y="302"/>
                  </a:lnTo>
                  <a:lnTo>
                    <a:pt x="898" y="307"/>
                  </a:lnTo>
                  <a:lnTo>
                    <a:pt x="887" y="312"/>
                  </a:lnTo>
                  <a:lnTo>
                    <a:pt x="878" y="318"/>
                  </a:lnTo>
                  <a:lnTo>
                    <a:pt x="868" y="326"/>
                  </a:lnTo>
                  <a:lnTo>
                    <a:pt x="858" y="334"/>
                  </a:lnTo>
                  <a:lnTo>
                    <a:pt x="858" y="334"/>
                  </a:lnTo>
                  <a:lnTo>
                    <a:pt x="858" y="335"/>
                  </a:lnTo>
                  <a:lnTo>
                    <a:pt x="858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7" y="335"/>
                  </a:lnTo>
                  <a:lnTo>
                    <a:pt x="853" y="340"/>
                  </a:lnTo>
                  <a:lnTo>
                    <a:pt x="851" y="345"/>
                  </a:lnTo>
                  <a:lnTo>
                    <a:pt x="850" y="351"/>
                  </a:lnTo>
                  <a:lnTo>
                    <a:pt x="848" y="357"/>
                  </a:lnTo>
                  <a:lnTo>
                    <a:pt x="848" y="357"/>
                  </a:lnTo>
                  <a:lnTo>
                    <a:pt x="850" y="363"/>
                  </a:lnTo>
                  <a:lnTo>
                    <a:pt x="851" y="369"/>
                  </a:lnTo>
                  <a:lnTo>
                    <a:pt x="853" y="374"/>
                  </a:lnTo>
                  <a:lnTo>
                    <a:pt x="858" y="379"/>
                  </a:lnTo>
                  <a:lnTo>
                    <a:pt x="858" y="379"/>
                  </a:lnTo>
                  <a:lnTo>
                    <a:pt x="863" y="383"/>
                  </a:lnTo>
                  <a:lnTo>
                    <a:pt x="868" y="386"/>
                  </a:lnTo>
                  <a:lnTo>
                    <a:pt x="874" y="388"/>
                  </a:lnTo>
                  <a:lnTo>
                    <a:pt x="880" y="389"/>
                  </a:lnTo>
                  <a:lnTo>
                    <a:pt x="880" y="389"/>
                  </a:lnTo>
                  <a:lnTo>
                    <a:pt x="886" y="388"/>
                  </a:lnTo>
                  <a:lnTo>
                    <a:pt x="892" y="386"/>
                  </a:lnTo>
                  <a:lnTo>
                    <a:pt x="897" y="383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02" y="379"/>
                  </a:lnTo>
                  <a:lnTo>
                    <a:pt x="912" y="371"/>
                  </a:lnTo>
                  <a:lnTo>
                    <a:pt x="923" y="365"/>
                  </a:lnTo>
                  <a:lnTo>
                    <a:pt x="935" y="361"/>
                  </a:lnTo>
                  <a:lnTo>
                    <a:pt x="947" y="360"/>
                  </a:lnTo>
                  <a:lnTo>
                    <a:pt x="947" y="360"/>
                  </a:lnTo>
                  <a:lnTo>
                    <a:pt x="959" y="361"/>
                  </a:lnTo>
                  <a:lnTo>
                    <a:pt x="971" y="365"/>
                  </a:lnTo>
                  <a:lnTo>
                    <a:pt x="982" y="371"/>
                  </a:lnTo>
                  <a:lnTo>
                    <a:pt x="992" y="378"/>
                  </a:lnTo>
                  <a:lnTo>
                    <a:pt x="992" y="378"/>
                  </a:lnTo>
                  <a:lnTo>
                    <a:pt x="1001" y="388"/>
                  </a:lnTo>
                  <a:lnTo>
                    <a:pt x="1007" y="399"/>
                  </a:lnTo>
                  <a:lnTo>
                    <a:pt x="1010" y="411"/>
                  </a:lnTo>
                  <a:lnTo>
                    <a:pt x="1012" y="423"/>
                  </a:lnTo>
                  <a:lnTo>
                    <a:pt x="1012" y="423"/>
                  </a:lnTo>
                  <a:lnTo>
                    <a:pt x="1010" y="435"/>
                  </a:lnTo>
                  <a:lnTo>
                    <a:pt x="1007" y="446"/>
                  </a:lnTo>
                  <a:lnTo>
                    <a:pt x="1002" y="45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8"/>
                  </a:lnTo>
                  <a:lnTo>
                    <a:pt x="993" y="469"/>
                  </a:lnTo>
                  <a:lnTo>
                    <a:pt x="993" y="469"/>
                  </a:lnTo>
                  <a:lnTo>
                    <a:pt x="989" y="474"/>
                  </a:lnTo>
                  <a:lnTo>
                    <a:pt x="986" y="479"/>
                  </a:lnTo>
                  <a:lnTo>
                    <a:pt x="985" y="485"/>
                  </a:lnTo>
                  <a:lnTo>
                    <a:pt x="984" y="491"/>
                  </a:lnTo>
                  <a:lnTo>
                    <a:pt x="984" y="491"/>
                  </a:lnTo>
                  <a:lnTo>
                    <a:pt x="985" y="498"/>
                  </a:lnTo>
                  <a:lnTo>
                    <a:pt x="986" y="504"/>
                  </a:lnTo>
                  <a:lnTo>
                    <a:pt x="989" y="508"/>
                  </a:lnTo>
                  <a:lnTo>
                    <a:pt x="993" y="513"/>
                  </a:lnTo>
                  <a:lnTo>
                    <a:pt x="993" y="513"/>
                  </a:lnTo>
                  <a:lnTo>
                    <a:pt x="998" y="517"/>
                  </a:lnTo>
                  <a:lnTo>
                    <a:pt x="1003" y="521"/>
                  </a:lnTo>
                  <a:lnTo>
                    <a:pt x="1009" y="522"/>
                  </a:lnTo>
                  <a:lnTo>
                    <a:pt x="1015" y="523"/>
                  </a:lnTo>
                  <a:lnTo>
                    <a:pt x="1015" y="523"/>
                  </a:lnTo>
                  <a:lnTo>
                    <a:pt x="1021" y="522"/>
                  </a:lnTo>
                  <a:lnTo>
                    <a:pt x="1028" y="521"/>
                  </a:lnTo>
                  <a:lnTo>
                    <a:pt x="1032" y="517"/>
                  </a:lnTo>
                  <a:lnTo>
                    <a:pt x="1037" y="513"/>
                  </a:lnTo>
                  <a:lnTo>
                    <a:pt x="1037" y="513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39" y="512"/>
                  </a:lnTo>
                  <a:lnTo>
                    <a:pt x="1047" y="502"/>
                  </a:lnTo>
                  <a:lnTo>
                    <a:pt x="1054" y="493"/>
                  </a:lnTo>
                  <a:lnTo>
                    <a:pt x="1062" y="482"/>
                  </a:lnTo>
                  <a:lnTo>
                    <a:pt x="1067" y="471"/>
                  </a:lnTo>
                  <a:lnTo>
                    <a:pt x="1070" y="458"/>
                  </a:lnTo>
                  <a:lnTo>
                    <a:pt x="1074" y="446"/>
                  </a:lnTo>
                  <a:lnTo>
                    <a:pt x="1075" y="434"/>
                  </a:lnTo>
                  <a:lnTo>
                    <a:pt x="1075" y="422"/>
                  </a:lnTo>
                  <a:lnTo>
                    <a:pt x="1075" y="422"/>
                  </a:lnTo>
                  <a:lnTo>
                    <a:pt x="1074" y="404"/>
                  </a:lnTo>
                  <a:lnTo>
                    <a:pt x="1069" y="386"/>
                  </a:lnTo>
                  <a:lnTo>
                    <a:pt x="1063" y="369"/>
                  </a:lnTo>
                  <a:lnTo>
                    <a:pt x="1053" y="354"/>
                  </a:lnTo>
                  <a:lnTo>
                    <a:pt x="1053" y="354"/>
                  </a:lnTo>
                  <a:lnTo>
                    <a:pt x="1062" y="340"/>
                  </a:lnTo>
                  <a:lnTo>
                    <a:pt x="1069" y="326"/>
                  </a:lnTo>
                  <a:lnTo>
                    <a:pt x="1075" y="311"/>
                  </a:lnTo>
                  <a:lnTo>
                    <a:pt x="1080" y="296"/>
                  </a:lnTo>
                  <a:lnTo>
                    <a:pt x="1084" y="282"/>
                  </a:lnTo>
                  <a:lnTo>
                    <a:pt x="1087" y="266"/>
                  </a:lnTo>
                  <a:lnTo>
                    <a:pt x="1088" y="250"/>
                  </a:lnTo>
                  <a:lnTo>
                    <a:pt x="1090" y="234"/>
                  </a:lnTo>
                  <a:lnTo>
                    <a:pt x="1090" y="234"/>
                  </a:lnTo>
                  <a:lnTo>
                    <a:pt x="1088" y="213"/>
                  </a:lnTo>
                  <a:lnTo>
                    <a:pt x="1085" y="193"/>
                  </a:lnTo>
                  <a:lnTo>
                    <a:pt x="1080" y="173"/>
                  </a:lnTo>
                  <a:lnTo>
                    <a:pt x="1074" y="155"/>
                  </a:lnTo>
                  <a:lnTo>
                    <a:pt x="1074" y="155"/>
                  </a:lnTo>
                  <a:lnTo>
                    <a:pt x="1092" y="156"/>
                  </a:lnTo>
                  <a:lnTo>
                    <a:pt x="1102" y="158"/>
                  </a:lnTo>
                  <a:lnTo>
                    <a:pt x="1110" y="161"/>
                  </a:lnTo>
                  <a:lnTo>
                    <a:pt x="1119" y="163"/>
                  </a:lnTo>
                  <a:lnTo>
                    <a:pt x="1127" y="168"/>
                  </a:lnTo>
                  <a:lnTo>
                    <a:pt x="1135" y="173"/>
                  </a:lnTo>
                  <a:lnTo>
                    <a:pt x="1142" y="178"/>
                  </a:lnTo>
                  <a:lnTo>
                    <a:pt x="1142" y="178"/>
                  </a:lnTo>
                  <a:lnTo>
                    <a:pt x="1151" y="185"/>
                  </a:lnTo>
                  <a:lnTo>
                    <a:pt x="1158" y="194"/>
                  </a:lnTo>
                  <a:lnTo>
                    <a:pt x="1165" y="202"/>
                  </a:lnTo>
                  <a:lnTo>
                    <a:pt x="1171" y="211"/>
                  </a:lnTo>
                  <a:lnTo>
                    <a:pt x="1171" y="211"/>
                  </a:lnTo>
                  <a:lnTo>
                    <a:pt x="1162" y="214"/>
                  </a:lnTo>
                  <a:lnTo>
                    <a:pt x="1152" y="218"/>
                  </a:lnTo>
                  <a:lnTo>
                    <a:pt x="1152" y="218"/>
                  </a:lnTo>
                  <a:lnTo>
                    <a:pt x="1136" y="227"/>
                  </a:lnTo>
                  <a:lnTo>
                    <a:pt x="1136" y="227"/>
                  </a:lnTo>
                  <a:lnTo>
                    <a:pt x="1135" y="228"/>
                  </a:lnTo>
                  <a:lnTo>
                    <a:pt x="1135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4" y="228"/>
                  </a:lnTo>
                  <a:lnTo>
                    <a:pt x="1130" y="232"/>
                  </a:lnTo>
                  <a:lnTo>
                    <a:pt x="1130" y="232"/>
                  </a:lnTo>
                  <a:lnTo>
                    <a:pt x="1126" y="236"/>
                  </a:lnTo>
                  <a:lnTo>
                    <a:pt x="1124" y="241"/>
                  </a:lnTo>
                  <a:lnTo>
                    <a:pt x="1121" y="247"/>
                  </a:lnTo>
                  <a:lnTo>
                    <a:pt x="1121" y="254"/>
                  </a:lnTo>
                  <a:lnTo>
                    <a:pt x="1121" y="254"/>
                  </a:lnTo>
                  <a:lnTo>
                    <a:pt x="1121" y="260"/>
                  </a:lnTo>
                  <a:lnTo>
                    <a:pt x="1124" y="266"/>
                  </a:lnTo>
                  <a:lnTo>
                    <a:pt x="1126" y="271"/>
                  </a:lnTo>
                  <a:lnTo>
                    <a:pt x="1130" y="275"/>
                  </a:lnTo>
                  <a:lnTo>
                    <a:pt x="1130" y="275"/>
                  </a:lnTo>
                  <a:lnTo>
                    <a:pt x="1135" y="280"/>
                  </a:lnTo>
                  <a:lnTo>
                    <a:pt x="1141" y="283"/>
                  </a:lnTo>
                  <a:lnTo>
                    <a:pt x="1146" y="284"/>
                  </a:lnTo>
                  <a:lnTo>
                    <a:pt x="1152" y="285"/>
                  </a:lnTo>
                  <a:lnTo>
                    <a:pt x="1152" y="285"/>
                  </a:lnTo>
                  <a:lnTo>
                    <a:pt x="1160" y="284"/>
                  </a:lnTo>
                  <a:lnTo>
                    <a:pt x="1168" y="280"/>
                  </a:lnTo>
                  <a:lnTo>
                    <a:pt x="1169" y="282"/>
                  </a:lnTo>
                  <a:lnTo>
                    <a:pt x="1169" y="282"/>
                  </a:lnTo>
                  <a:lnTo>
                    <a:pt x="1179" y="275"/>
                  </a:lnTo>
                  <a:lnTo>
                    <a:pt x="1179" y="275"/>
                  </a:lnTo>
                  <a:lnTo>
                    <a:pt x="1188" y="272"/>
                  </a:lnTo>
                  <a:lnTo>
                    <a:pt x="1198" y="268"/>
                  </a:lnTo>
                  <a:lnTo>
                    <a:pt x="1208" y="267"/>
                  </a:lnTo>
                  <a:lnTo>
                    <a:pt x="1218" y="266"/>
                  </a:lnTo>
                  <a:lnTo>
                    <a:pt x="1227" y="266"/>
                  </a:lnTo>
                  <a:lnTo>
                    <a:pt x="1238" y="267"/>
                  </a:lnTo>
                  <a:lnTo>
                    <a:pt x="1248" y="268"/>
                  </a:lnTo>
                  <a:lnTo>
                    <a:pt x="1258" y="272"/>
                  </a:lnTo>
                  <a:lnTo>
                    <a:pt x="1258" y="272"/>
                  </a:lnTo>
                  <a:lnTo>
                    <a:pt x="1268" y="275"/>
                  </a:lnTo>
                  <a:lnTo>
                    <a:pt x="1276" y="280"/>
                  </a:lnTo>
                  <a:lnTo>
                    <a:pt x="1285" y="286"/>
                  </a:lnTo>
                  <a:lnTo>
                    <a:pt x="1292" y="293"/>
                  </a:lnTo>
                  <a:lnTo>
                    <a:pt x="1299" y="300"/>
                  </a:lnTo>
                  <a:lnTo>
                    <a:pt x="1305" y="307"/>
                  </a:lnTo>
                  <a:lnTo>
                    <a:pt x="1312" y="316"/>
                  </a:lnTo>
                  <a:lnTo>
                    <a:pt x="1316" y="324"/>
                  </a:lnTo>
                  <a:lnTo>
                    <a:pt x="1316" y="324"/>
                  </a:lnTo>
                  <a:lnTo>
                    <a:pt x="1323" y="340"/>
                  </a:lnTo>
                  <a:lnTo>
                    <a:pt x="1325" y="356"/>
                  </a:lnTo>
                  <a:lnTo>
                    <a:pt x="1325" y="356"/>
                  </a:lnTo>
                  <a:lnTo>
                    <a:pt x="1313" y="355"/>
                  </a:lnTo>
                  <a:lnTo>
                    <a:pt x="1313" y="355"/>
                  </a:lnTo>
                  <a:lnTo>
                    <a:pt x="1298" y="356"/>
                  </a:lnTo>
                  <a:lnTo>
                    <a:pt x="1285" y="357"/>
                  </a:lnTo>
                  <a:lnTo>
                    <a:pt x="1271" y="361"/>
                  </a:lnTo>
                  <a:lnTo>
                    <a:pt x="1259" y="365"/>
                  </a:lnTo>
                  <a:lnTo>
                    <a:pt x="1246" y="369"/>
                  </a:lnTo>
                  <a:lnTo>
                    <a:pt x="1235" y="376"/>
                  </a:lnTo>
                  <a:lnTo>
                    <a:pt x="1223" y="383"/>
                  </a:lnTo>
                  <a:lnTo>
                    <a:pt x="1212" y="390"/>
                  </a:lnTo>
                  <a:lnTo>
                    <a:pt x="1202" y="399"/>
                  </a:lnTo>
                  <a:lnTo>
                    <a:pt x="1193" y="408"/>
                  </a:lnTo>
                  <a:lnTo>
                    <a:pt x="1185" y="418"/>
                  </a:lnTo>
                  <a:lnTo>
                    <a:pt x="1176" y="429"/>
                  </a:lnTo>
                  <a:lnTo>
                    <a:pt x="1170" y="440"/>
                  </a:lnTo>
                  <a:lnTo>
                    <a:pt x="1164" y="452"/>
                  </a:lnTo>
                  <a:lnTo>
                    <a:pt x="1159" y="465"/>
                  </a:lnTo>
                  <a:lnTo>
                    <a:pt x="1154" y="478"/>
                  </a:lnTo>
                  <a:lnTo>
                    <a:pt x="1154" y="478"/>
                  </a:lnTo>
                  <a:lnTo>
                    <a:pt x="1145" y="483"/>
                  </a:lnTo>
                  <a:lnTo>
                    <a:pt x="1134" y="488"/>
                  </a:lnTo>
                  <a:lnTo>
                    <a:pt x="1125" y="495"/>
                  </a:lnTo>
                  <a:lnTo>
                    <a:pt x="1117" y="502"/>
                  </a:lnTo>
                  <a:lnTo>
                    <a:pt x="1117" y="502"/>
                  </a:lnTo>
                  <a:lnTo>
                    <a:pt x="1108" y="511"/>
                  </a:lnTo>
                  <a:lnTo>
                    <a:pt x="1101" y="521"/>
                  </a:lnTo>
                  <a:lnTo>
                    <a:pt x="1096" y="532"/>
                  </a:lnTo>
                  <a:lnTo>
                    <a:pt x="1091" y="543"/>
                  </a:lnTo>
                  <a:lnTo>
                    <a:pt x="1091" y="543"/>
                  </a:lnTo>
                  <a:lnTo>
                    <a:pt x="1090" y="549"/>
                  </a:lnTo>
                  <a:lnTo>
                    <a:pt x="1090" y="555"/>
                  </a:lnTo>
                  <a:lnTo>
                    <a:pt x="1091" y="561"/>
                  </a:lnTo>
                  <a:lnTo>
                    <a:pt x="1093" y="567"/>
                  </a:lnTo>
                  <a:lnTo>
                    <a:pt x="1097" y="572"/>
                  </a:lnTo>
                  <a:lnTo>
                    <a:pt x="1101" y="577"/>
                  </a:lnTo>
                  <a:lnTo>
                    <a:pt x="1106" y="580"/>
                  </a:lnTo>
                  <a:lnTo>
                    <a:pt x="1112" y="583"/>
                  </a:lnTo>
                  <a:lnTo>
                    <a:pt x="1112" y="583"/>
                  </a:lnTo>
                  <a:lnTo>
                    <a:pt x="1118" y="584"/>
                  </a:lnTo>
                  <a:lnTo>
                    <a:pt x="1124" y="584"/>
                  </a:lnTo>
                  <a:lnTo>
                    <a:pt x="1130" y="583"/>
                  </a:lnTo>
                  <a:lnTo>
                    <a:pt x="1136" y="580"/>
                  </a:lnTo>
                  <a:lnTo>
                    <a:pt x="1141" y="577"/>
                  </a:lnTo>
                  <a:lnTo>
                    <a:pt x="1145" y="573"/>
                  </a:lnTo>
                  <a:lnTo>
                    <a:pt x="1148" y="568"/>
                  </a:lnTo>
                  <a:lnTo>
                    <a:pt x="1151" y="562"/>
                  </a:lnTo>
                  <a:lnTo>
                    <a:pt x="1151" y="562"/>
                  </a:lnTo>
                  <a:lnTo>
                    <a:pt x="1154" y="554"/>
                  </a:lnTo>
                  <a:lnTo>
                    <a:pt x="1160" y="546"/>
                  </a:lnTo>
                  <a:lnTo>
                    <a:pt x="1160" y="546"/>
                  </a:lnTo>
                  <a:lnTo>
                    <a:pt x="1166" y="543"/>
                  </a:lnTo>
                  <a:lnTo>
                    <a:pt x="1173" y="539"/>
                  </a:lnTo>
                  <a:lnTo>
                    <a:pt x="1180" y="537"/>
                  </a:lnTo>
                  <a:lnTo>
                    <a:pt x="1187" y="537"/>
                  </a:lnTo>
                  <a:lnTo>
                    <a:pt x="1195" y="537"/>
                  </a:lnTo>
                  <a:lnTo>
                    <a:pt x="1202" y="539"/>
                  </a:lnTo>
                  <a:lnTo>
                    <a:pt x="1208" y="543"/>
                  </a:lnTo>
                  <a:lnTo>
                    <a:pt x="1214" y="546"/>
                  </a:lnTo>
                  <a:lnTo>
                    <a:pt x="1214" y="546"/>
                  </a:lnTo>
                  <a:lnTo>
                    <a:pt x="1220" y="554"/>
                  </a:lnTo>
                  <a:lnTo>
                    <a:pt x="1224" y="562"/>
                  </a:lnTo>
                  <a:lnTo>
                    <a:pt x="1224" y="562"/>
                  </a:lnTo>
                  <a:lnTo>
                    <a:pt x="1225" y="567"/>
                  </a:lnTo>
                  <a:lnTo>
                    <a:pt x="1229" y="571"/>
                  </a:lnTo>
                  <a:lnTo>
                    <a:pt x="1231" y="574"/>
                  </a:lnTo>
                  <a:lnTo>
                    <a:pt x="1235" y="578"/>
                  </a:lnTo>
                  <a:lnTo>
                    <a:pt x="1240" y="580"/>
                  </a:lnTo>
                  <a:lnTo>
                    <a:pt x="1243" y="583"/>
                  </a:lnTo>
                  <a:lnTo>
                    <a:pt x="1248" y="584"/>
                  </a:lnTo>
                  <a:lnTo>
                    <a:pt x="1253" y="584"/>
                  </a:lnTo>
                  <a:lnTo>
                    <a:pt x="1253" y="584"/>
                  </a:lnTo>
                  <a:lnTo>
                    <a:pt x="1258" y="584"/>
                  </a:lnTo>
                  <a:lnTo>
                    <a:pt x="1263" y="583"/>
                  </a:lnTo>
                  <a:lnTo>
                    <a:pt x="1263" y="583"/>
                  </a:lnTo>
                  <a:lnTo>
                    <a:pt x="1269" y="580"/>
                  </a:lnTo>
                  <a:lnTo>
                    <a:pt x="1274" y="577"/>
                  </a:lnTo>
                  <a:lnTo>
                    <a:pt x="1279" y="572"/>
                  </a:lnTo>
                  <a:lnTo>
                    <a:pt x="1281" y="567"/>
                  </a:lnTo>
                  <a:lnTo>
                    <a:pt x="1284" y="561"/>
                  </a:lnTo>
                  <a:lnTo>
                    <a:pt x="1285" y="555"/>
                  </a:lnTo>
                  <a:lnTo>
                    <a:pt x="1285" y="549"/>
                  </a:lnTo>
                  <a:lnTo>
                    <a:pt x="1284" y="543"/>
                  </a:lnTo>
                  <a:lnTo>
                    <a:pt x="1284" y="543"/>
                  </a:lnTo>
                  <a:lnTo>
                    <a:pt x="1279" y="532"/>
                  </a:lnTo>
                  <a:lnTo>
                    <a:pt x="1274" y="521"/>
                  </a:lnTo>
                  <a:lnTo>
                    <a:pt x="1266" y="511"/>
                  </a:lnTo>
                  <a:lnTo>
                    <a:pt x="1259" y="502"/>
                  </a:lnTo>
                  <a:lnTo>
                    <a:pt x="1259" y="502"/>
                  </a:lnTo>
                  <a:lnTo>
                    <a:pt x="1251" y="495"/>
                  </a:lnTo>
                  <a:lnTo>
                    <a:pt x="1241" y="488"/>
                  </a:lnTo>
                  <a:lnTo>
                    <a:pt x="1231" y="483"/>
                  </a:lnTo>
                  <a:lnTo>
                    <a:pt x="1221" y="479"/>
                  </a:lnTo>
                  <a:lnTo>
                    <a:pt x="1221" y="479"/>
                  </a:lnTo>
                  <a:lnTo>
                    <a:pt x="1229" y="466"/>
                  </a:lnTo>
                  <a:lnTo>
                    <a:pt x="1236" y="455"/>
                  </a:lnTo>
                  <a:lnTo>
                    <a:pt x="1246" y="444"/>
                  </a:lnTo>
                  <a:lnTo>
                    <a:pt x="1258" y="435"/>
                  </a:lnTo>
                  <a:lnTo>
                    <a:pt x="1270" y="428"/>
                  </a:lnTo>
                  <a:lnTo>
                    <a:pt x="1284" y="423"/>
                  </a:lnTo>
                  <a:lnTo>
                    <a:pt x="1298" y="419"/>
                  </a:lnTo>
                  <a:lnTo>
                    <a:pt x="1313" y="418"/>
                  </a:lnTo>
                  <a:lnTo>
                    <a:pt x="1313" y="418"/>
                  </a:lnTo>
                  <a:lnTo>
                    <a:pt x="1323" y="419"/>
                  </a:lnTo>
                  <a:lnTo>
                    <a:pt x="1332" y="421"/>
                  </a:lnTo>
                  <a:lnTo>
                    <a:pt x="1341" y="423"/>
                  </a:lnTo>
                  <a:lnTo>
                    <a:pt x="1351" y="426"/>
                  </a:lnTo>
                  <a:lnTo>
                    <a:pt x="1359" y="429"/>
                  </a:lnTo>
                  <a:lnTo>
                    <a:pt x="1366" y="434"/>
                  </a:lnTo>
                  <a:lnTo>
                    <a:pt x="1374" y="440"/>
                  </a:lnTo>
                  <a:lnTo>
                    <a:pt x="1381" y="446"/>
                  </a:lnTo>
                  <a:lnTo>
                    <a:pt x="1387" y="452"/>
                  </a:lnTo>
                  <a:lnTo>
                    <a:pt x="1393" y="460"/>
                  </a:lnTo>
                  <a:lnTo>
                    <a:pt x="1398" y="467"/>
                  </a:lnTo>
                  <a:lnTo>
                    <a:pt x="1403" y="476"/>
                  </a:lnTo>
                  <a:lnTo>
                    <a:pt x="1407" y="484"/>
                  </a:lnTo>
                  <a:lnTo>
                    <a:pt x="1409" y="493"/>
                  </a:lnTo>
                  <a:lnTo>
                    <a:pt x="1412" y="502"/>
                  </a:lnTo>
                  <a:lnTo>
                    <a:pt x="1413" y="512"/>
                  </a:lnTo>
                  <a:lnTo>
                    <a:pt x="1413" y="512"/>
                  </a:lnTo>
                  <a:lnTo>
                    <a:pt x="1408" y="511"/>
                  </a:lnTo>
                  <a:lnTo>
                    <a:pt x="1408" y="511"/>
                  </a:lnTo>
                  <a:lnTo>
                    <a:pt x="1391" y="513"/>
                  </a:lnTo>
                  <a:lnTo>
                    <a:pt x="1375" y="517"/>
                  </a:lnTo>
                  <a:lnTo>
                    <a:pt x="1359" y="523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4" y="532"/>
                  </a:lnTo>
                  <a:lnTo>
                    <a:pt x="1341" y="535"/>
                  </a:lnTo>
                  <a:lnTo>
                    <a:pt x="1341" y="535"/>
                  </a:lnTo>
                  <a:lnTo>
                    <a:pt x="1337" y="540"/>
                  </a:lnTo>
                  <a:lnTo>
                    <a:pt x="1335" y="545"/>
                  </a:lnTo>
                  <a:lnTo>
                    <a:pt x="1332" y="551"/>
                  </a:lnTo>
                  <a:lnTo>
                    <a:pt x="1332" y="557"/>
                  </a:lnTo>
                  <a:lnTo>
                    <a:pt x="1332" y="557"/>
                  </a:lnTo>
                  <a:lnTo>
                    <a:pt x="1332" y="563"/>
                  </a:lnTo>
                  <a:lnTo>
                    <a:pt x="1335" y="569"/>
                  </a:lnTo>
                  <a:lnTo>
                    <a:pt x="1337" y="576"/>
                  </a:lnTo>
                  <a:lnTo>
                    <a:pt x="1341" y="580"/>
                  </a:lnTo>
                  <a:lnTo>
                    <a:pt x="1341" y="580"/>
                  </a:lnTo>
                  <a:lnTo>
                    <a:pt x="1346" y="584"/>
                  </a:lnTo>
                  <a:lnTo>
                    <a:pt x="1351" y="587"/>
                  </a:lnTo>
                  <a:lnTo>
                    <a:pt x="1357" y="589"/>
                  </a:lnTo>
                  <a:lnTo>
                    <a:pt x="1363" y="589"/>
                  </a:lnTo>
                  <a:lnTo>
                    <a:pt x="1363" y="589"/>
                  </a:lnTo>
                  <a:lnTo>
                    <a:pt x="1371" y="588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79" y="585"/>
                  </a:lnTo>
                  <a:lnTo>
                    <a:pt x="1385" y="582"/>
                  </a:lnTo>
                  <a:lnTo>
                    <a:pt x="1392" y="578"/>
                  </a:lnTo>
                  <a:lnTo>
                    <a:pt x="1401" y="576"/>
                  </a:lnTo>
                  <a:lnTo>
                    <a:pt x="1408" y="574"/>
                  </a:lnTo>
                  <a:lnTo>
                    <a:pt x="1408" y="574"/>
                  </a:lnTo>
                  <a:lnTo>
                    <a:pt x="1418" y="576"/>
                  </a:lnTo>
                  <a:lnTo>
                    <a:pt x="1426" y="578"/>
                  </a:lnTo>
                  <a:lnTo>
                    <a:pt x="1433" y="583"/>
                  </a:lnTo>
                  <a:lnTo>
                    <a:pt x="1440" y="588"/>
                  </a:lnTo>
                  <a:lnTo>
                    <a:pt x="1446" y="594"/>
                  </a:lnTo>
                  <a:lnTo>
                    <a:pt x="1449" y="602"/>
                  </a:lnTo>
                  <a:lnTo>
                    <a:pt x="1452" y="611"/>
                  </a:lnTo>
                  <a:lnTo>
                    <a:pt x="1453" y="620"/>
                  </a:lnTo>
                  <a:lnTo>
                    <a:pt x="1453" y="620"/>
                  </a:lnTo>
                  <a:lnTo>
                    <a:pt x="1452" y="628"/>
                  </a:lnTo>
                  <a:lnTo>
                    <a:pt x="1449" y="637"/>
                  </a:lnTo>
                  <a:lnTo>
                    <a:pt x="1446" y="644"/>
                  </a:lnTo>
                  <a:lnTo>
                    <a:pt x="1440" y="651"/>
                  </a:lnTo>
                  <a:lnTo>
                    <a:pt x="1433" y="656"/>
                  </a:lnTo>
                  <a:lnTo>
                    <a:pt x="1426" y="661"/>
                  </a:lnTo>
                  <a:lnTo>
                    <a:pt x="1418" y="663"/>
                  </a:lnTo>
                  <a:lnTo>
                    <a:pt x="1408" y="665"/>
                  </a:lnTo>
                  <a:lnTo>
                    <a:pt x="1408" y="6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-10423" y="12687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32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눈에 보이지 않는 생각은 정리할 수 없다 </a:t>
            </a:r>
            <a:r>
              <a:rPr lang="en-US" altLang="ko-KR" sz="32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!</a:t>
            </a:r>
            <a:endParaRPr lang="ko-KR" altLang="en-US" sz="3200" b="1" spc="-150" dirty="0">
              <a:ln w="3175">
                <a:solidFill>
                  <a:schemeClr val="tx1">
                    <a:alpha val="0"/>
                  </a:schemeClr>
                </a:solidFill>
              </a:ln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27A37AE-5558-49F5-A085-CEB5C54AFCBE}"/>
              </a:ext>
            </a:extLst>
          </p:cNvPr>
          <p:cNvSpPr/>
          <p:nvPr/>
        </p:nvSpPr>
        <p:spPr>
          <a:xfrm>
            <a:off x="896051" y="2806971"/>
            <a:ext cx="1958037" cy="1958037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8F384E-16D1-4454-8EB4-C228C3AC3CAF}"/>
              </a:ext>
            </a:extLst>
          </p:cNvPr>
          <p:cNvSpPr/>
          <p:nvPr/>
        </p:nvSpPr>
        <p:spPr>
          <a:xfrm>
            <a:off x="3707904" y="2780928"/>
            <a:ext cx="1958037" cy="1958037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EEF2811-D127-4165-BFA7-9D8ACD8E669E}"/>
              </a:ext>
            </a:extLst>
          </p:cNvPr>
          <p:cNvSpPr/>
          <p:nvPr/>
        </p:nvSpPr>
        <p:spPr>
          <a:xfrm>
            <a:off x="6519757" y="2780928"/>
            <a:ext cx="1958037" cy="1958037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1398207" y="3495247"/>
            <a:ext cx="976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ko-KR" altLang="en-US" sz="36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4275725" y="3495247"/>
            <a:ext cx="845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ko-KR" altLang="en-US" sz="32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정리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6853897" y="3436780"/>
            <a:ext cx="1369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ko-KR" altLang="en-US" sz="3600" b="1" spc="-150" dirty="0">
                <a:ln w="3175">
                  <a:solidFill>
                    <a:schemeClr val="tx1">
                      <a:alpha val="0"/>
                    </a:scheme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시각화</a:t>
            </a:r>
          </a:p>
        </p:txBody>
      </p:sp>
    </p:spTree>
    <p:extLst>
      <p:ext uri="{BB962C8B-B14F-4D97-AF65-F5344CB8AC3E}">
        <p14:creationId xmlns:p14="http://schemas.microsoft.com/office/powerpoint/2010/main" val="400109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/>
      <p:bldP spid="7" grpId="0"/>
      <p:bldP spid="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6F61531-A1A4-29AE-6242-75B5A2CB6CA2}"/>
              </a:ext>
            </a:extLst>
          </p:cNvPr>
          <p:cNvSpPr txBox="1"/>
          <p:nvPr/>
        </p:nvSpPr>
        <p:spPr>
          <a:xfrm>
            <a:off x="4620896" y="213285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시각화</a:t>
            </a:r>
            <a:endParaRPr kumimoji="0" lang="ko-KR" altLang="en-US" sz="5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880D2C-2434-F965-A723-3394FACB6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" y="2780928"/>
            <a:ext cx="1296144" cy="12961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7E58B-E712-8CDB-7FDA-1951B54F481F}"/>
              </a:ext>
            </a:extLst>
          </p:cNvPr>
          <p:cNvSpPr txBox="1"/>
          <p:nvPr/>
        </p:nvSpPr>
        <p:spPr>
          <a:xfrm>
            <a:off x="4192090" y="3601760"/>
            <a:ext cx="4386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생각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업무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아이디어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2912B50-1445-4DE5-F109-BD7D51B80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05" y="2835513"/>
            <a:ext cx="1126443" cy="112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84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3D6AB2-F609-F6A1-8F4C-BC34FA501181}"/>
              </a:ext>
            </a:extLst>
          </p:cNvPr>
          <p:cNvSpPr txBox="1"/>
          <p:nvPr/>
        </p:nvSpPr>
        <p:spPr>
          <a:xfrm>
            <a:off x="3995936" y="3473713"/>
            <a:ext cx="4722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효율적으로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생각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정보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4C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업무의 시각화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F61531-A1A4-29AE-6242-75B5A2CB6CA2}"/>
              </a:ext>
            </a:extLst>
          </p:cNvPr>
          <p:cNvSpPr txBox="1"/>
          <p:nvPr/>
        </p:nvSpPr>
        <p:spPr>
          <a:xfrm>
            <a:off x="4393186" y="2031231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How?</a:t>
            </a:r>
            <a:endParaRPr kumimoji="0" lang="ko-KR" altLang="en-US" sz="5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31B9C16C-7BF1-6986-C07C-FBE2059AD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1643410" cy="164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12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40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생각정리의 법칙</a:t>
            </a:r>
            <a:endParaRPr lang="en-US" altLang="ko-KR" sz="36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6000"/>
              </a:lnSpc>
            </a:pPr>
            <a:endParaRPr lang="en-US" altLang="ko-KR" sz="40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97075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순서 </a:t>
            </a:r>
            <a:r>
              <a:rPr lang="en-US" altLang="ko-KR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: </a:t>
            </a:r>
            <a:r>
              <a:rPr lang="ko-KR" altLang="en-US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나열 </a:t>
            </a:r>
            <a:r>
              <a:rPr lang="en-US" altLang="ko-KR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분류 </a:t>
            </a:r>
            <a:r>
              <a:rPr lang="en-US" altLang="ko-KR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33155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구조화</a:t>
            </a:r>
            <a:endParaRPr lang="en-US" altLang="ko-KR" sz="3200" b="1" dirty="0">
              <a:solidFill>
                <a:srgbClr val="033155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33155"/>
              </a:solidFill>
              <a:latin typeface="+mn-ea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563888" y="4365104"/>
            <a:ext cx="2273151" cy="2140015"/>
            <a:chOff x="4714014" y="5218663"/>
            <a:chExt cx="981818" cy="981818"/>
          </a:xfrm>
        </p:grpSpPr>
        <p:sp>
          <p:nvSpPr>
            <p:cNvPr id="5" name="타원 4"/>
            <p:cNvSpPr/>
            <p:nvPr/>
          </p:nvSpPr>
          <p:spPr>
            <a:xfrm>
              <a:off x="4714014" y="5218663"/>
              <a:ext cx="981818" cy="981818"/>
            </a:xfrm>
            <a:prstGeom prst="ellipse">
              <a:avLst/>
            </a:prstGeom>
            <a:solidFill>
              <a:srgbClr val="C4D214"/>
            </a:solidFill>
            <a:ln w="5080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Calibri" pitchFamily="34" charset="0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4928088" y="5420531"/>
              <a:ext cx="561398" cy="562841"/>
              <a:chOff x="8147051" y="5776913"/>
              <a:chExt cx="617538" cy="619125"/>
            </a:xfrm>
          </p:grpSpPr>
          <p:sp>
            <p:nvSpPr>
              <p:cNvPr id="7" name="Rectangle 179"/>
              <p:cNvSpPr>
                <a:spLocks noChangeArrowheads="1"/>
              </p:cNvSpPr>
              <p:nvPr/>
            </p:nvSpPr>
            <p:spPr bwMode="auto">
              <a:xfrm>
                <a:off x="8161338" y="6086476"/>
                <a:ext cx="295275" cy="295275"/>
              </a:xfrm>
              <a:prstGeom prst="rect">
                <a:avLst/>
              </a:prstGeom>
              <a:solidFill>
                <a:srgbClr val="06A1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8" name="Freeform 180"/>
              <p:cNvSpPr>
                <a:spLocks noEditPoints="1"/>
              </p:cNvSpPr>
              <p:nvPr/>
            </p:nvSpPr>
            <p:spPr bwMode="auto">
              <a:xfrm>
                <a:off x="8147051" y="6072188"/>
                <a:ext cx="323850" cy="323850"/>
              </a:xfrm>
              <a:custGeom>
                <a:avLst/>
                <a:gdLst>
                  <a:gd name="T0" fmla="*/ 388 w 406"/>
                  <a:gd name="T1" fmla="*/ 408 h 408"/>
                  <a:gd name="T2" fmla="*/ 17 w 406"/>
                  <a:gd name="T3" fmla="*/ 408 h 408"/>
                  <a:gd name="T4" fmla="*/ 17 w 406"/>
                  <a:gd name="T5" fmla="*/ 408 h 408"/>
                  <a:gd name="T6" fmla="*/ 10 w 406"/>
                  <a:gd name="T7" fmla="*/ 406 h 408"/>
                  <a:gd name="T8" fmla="*/ 5 w 406"/>
                  <a:gd name="T9" fmla="*/ 403 h 408"/>
                  <a:gd name="T10" fmla="*/ 1 w 406"/>
                  <a:gd name="T11" fmla="*/ 396 h 408"/>
                  <a:gd name="T12" fmla="*/ 0 w 406"/>
                  <a:gd name="T13" fmla="*/ 390 h 408"/>
                  <a:gd name="T14" fmla="*/ 0 w 406"/>
                  <a:gd name="T15" fmla="*/ 18 h 408"/>
                  <a:gd name="T16" fmla="*/ 0 w 406"/>
                  <a:gd name="T17" fmla="*/ 18 h 408"/>
                  <a:gd name="T18" fmla="*/ 1 w 406"/>
                  <a:gd name="T19" fmla="*/ 11 h 408"/>
                  <a:gd name="T20" fmla="*/ 5 w 406"/>
                  <a:gd name="T21" fmla="*/ 6 h 408"/>
                  <a:gd name="T22" fmla="*/ 10 w 406"/>
                  <a:gd name="T23" fmla="*/ 2 h 408"/>
                  <a:gd name="T24" fmla="*/ 17 w 406"/>
                  <a:gd name="T25" fmla="*/ 0 h 408"/>
                  <a:gd name="T26" fmla="*/ 388 w 406"/>
                  <a:gd name="T27" fmla="*/ 0 h 408"/>
                  <a:gd name="T28" fmla="*/ 388 w 406"/>
                  <a:gd name="T29" fmla="*/ 0 h 408"/>
                  <a:gd name="T30" fmla="*/ 395 w 406"/>
                  <a:gd name="T31" fmla="*/ 2 h 408"/>
                  <a:gd name="T32" fmla="*/ 401 w 406"/>
                  <a:gd name="T33" fmla="*/ 6 h 408"/>
                  <a:gd name="T34" fmla="*/ 405 w 406"/>
                  <a:gd name="T35" fmla="*/ 11 h 408"/>
                  <a:gd name="T36" fmla="*/ 406 w 406"/>
                  <a:gd name="T37" fmla="*/ 18 h 408"/>
                  <a:gd name="T38" fmla="*/ 406 w 406"/>
                  <a:gd name="T39" fmla="*/ 390 h 408"/>
                  <a:gd name="T40" fmla="*/ 406 w 406"/>
                  <a:gd name="T41" fmla="*/ 390 h 408"/>
                  <a:gd name="T42" fmla="*/ 405 w 406"/>
                  <a:gd name="T43" fmla="*/ 396 h 408"/>
                  <a:gd name="T44" fmla="*/ 401 w 406"/>
                  <a:gd name="T45" fmla="*/ 403 h 408"/>
                  <a:gd name="T46" fmla="*/ 395 w 406"/>
                  <a:gd name="T47" fmla="*/ 406 h 408"/>
                  <a:gd name="T48" fmla="*/ 388 w 406"/>
                  <a:gd name="T49" fmla="*/ 408 h 408"/>
                  <a:gd name="T50" fmla="*/ 388 w 406"/>
                  <a:gd name="T51" fmla="*/ 408 h 408"/>
                  <a:gd name="T52" fmla="*/ 35 w 406"/>
                  <a:gd name="T53" fmla="*/ 372 h 408"/>
                  <a:gd name="T54" fmla="*/ 370 w 406"/>
                  <a:gd name="T55" fmla="*/ 372 h 408"/>
                  <a:gd name="T56" fmla="*/ 370 w 406"/>
                  <a:gd name="T57" fmla="*/ 35 h 408"/>
                  <a:gd name="T58" fmla="*/ 35 w 406"/>
                  <a:gd name="T59" fmla="*/ 35 h 408"/>
                  <a:gd name="T60" fmla="*/ 35 w 406"/>
                  <a:gd name="T61" fmla="*/ 372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06" h="408">
                    <a:moveTo>
                      <a:pt x="388" y="408"/>
                    </a:moveTo>
                    <a:lnTo>
                      <a:pt x="17" y="408"/>
                    </a:lnTo>
                    <a:lnTo>
                      <a:pt x="17" y="408"/>
                    </a:lnTo>
                    <a:lnTo>
                      <a:pt x="10" y="406"/>
                    </a:lnTo>
                    <a:lnTo>
                      <a:pt x="5" y="403"/>
                    </a:lnTo>
                    <a:lnTo>
                      <a:pt x="1" y="396"/>
                    </a:lnTo>
                    <a:lnTo>
                      <a:pt x="0" y="39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1"/>
                    </a:lnTo>
                    <a:lnTo>
                      <a:pt x="5" y="6"/>
                    </a:lnTo>
                    <a:lnTo>
                      <a:pt x="10" y="2"/>
                    </a:lnTo>
                    <a:lnTo>
                      <a:pt x="17" y="0"/>
                    </a:lnTo>
                    <a:lnTo>
                      <a:pt x="388" y="0"/>
                    </a:lnTo>
                    <a:lnTo>
                      <a:pt x="388" y="0"/>
                    </a:lnTo>
                    <a:lnTo>
                      <a:pt x="395" y="2"/>
                    </a:lnTo>
                    <a:lnTo>
                      <a:pt x="401" y="6"/>
                    </a:lnTo>
                    <a:lnTo>
                      <a:pt x="405" y="11"/>
                    </a:lnTo>
                    <a:lnTo>
                      <a:pt x="406" y="18"/>
                    </a:lnTo>
                    <a:lnTo>
                      <a:pt x="406" y="390"/>
                    </a:lnTo>
                    <a:lnTo>
                      <a:pt x="406" y="390"/>
                    </a:lnTo>
                    <a:lnTo>
                      <a:pt x="405" y="396"/>
                    </a:lnTo>
                    <a:lnTo>
                      <a:pt x="401" y="403"/>
                    </a:lnTo>
                    <a:lnTo>
                      <a:pt x="395" y="406"/>
                    </a:lnTo>
                    <a:lnTo>
                      <a:pt x="388" y="408"/>
                    </a:lnTo>
                    <a:lnTo>
                      <a:pt x="388" y="408"/>
                    </a:lnTo>
                    <a:close/>
                    <a:moveTo>
                      <a:pt x="35" y="372"/>
                    </a:moveTo>
                    <a:lnTo>
                      <a:pt x="370" y="372"/>
                    </a:lnTo>
                    <a:lnTo>
                      <a:pt x="370" y="35"/>
                    </a:lnTo>
                    <a:lnTo>
                      <a:pt x="35" y="35"/>
                    </a:lnTo>
                    <a:lnTo>
                      <a:pt x="35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9" name="Freeform 181"/>
              <p:cNvSpPr>
                <a:spLocks noEditPoints="1"/>
              </p:cNvSpPr>
              <p:nvPr/>
            </p:nvSpPr>
            <p:spPr bwMode="auto">
              <a:xfrm>
                <a:off x="8250238" y="6153151"/>
                <a:ext cx="128588" cy="160338"/>
              </a:xfrm>
              <a:custGeom>
                <a:avLst/>
                <a:gdLst>
                  <a:gd name="T0" fmla="*/ 162 w 162"/>
                  <a:gd name="T1" fmla="*/ 140 h 202"/>
                  <a:gd name="T2" fmla="*/ 158 w 162"/>
                  <a:gd name="T3" fmla="*/ 160 h 202"/>
                  <a:gd name="T4" fmla="*/ 156 w 162"/>
                  <a:gd name="T5" fmla="*/ 167 h 202"/>
                  <a:gd name="T6" fmla="*/ 140 w 162"/>
                  <a:gd name="T7" fmla="*/ 186 h 202"/>
                  <a:gd name="T8" fmla="*/ 129 w 162"/>
                  <a:gd name="T9" fmla="*/ 193 h 202"/>
                  <a:gd name="T10" fmla="*/ 116 w 162"/>
                  <a:gd name="T11" fmla="*/ 199 h 202"/>
                  <a:gd name="T12" fmla="*/ 81 w 162"/>
                  <a:gd name="T13" fmla="*/ 202 h 202"/>
                  <a:gd name="T14" fmla="*/ 0 w 162"/>
                  <a:gd name="T15" fmla="*/ 0 h 202"/>
                  <a:gd name="T16" fmla="*/ 72 w 162"/>
                  <a:gd name="T17" fmla="*/ 0 h 202"/>
                  <a:gd name="T18" fmla="*/ 105 w 162"/>
                  <a:gd name="T19" fmla="*/ 1 h 202"/>
                  <a:gd name="T20" fmla="*/ 116 w 162"/>
                  <a:gd name="T21" fmla="*/ 4 h 202"/>
                  <a:gd name="T22" fmla="*/ 126 w 162"/>
                  <a:gd name="T23" fmla="*/ 9 h 202"/>
                  <a:gd name="T24" fmla="*/ 137 w 162"/>
                  <a:gd name="T25" fmla="*/ 15 h 202"/>
                  <a:gd name="T26" fmla="*/ 143 w 162"/>
                  <a:gd name="T27" fmla="*/ 24 h 202"/>
                  <a:gd name="T28" fmla="*/ 147 w 162"/>
                  <a:gd name="T29" fmla="*/ 35 h 202"/>
                  <a:gd name="T30" fmla="*/ 148 w 162"/>
                  <a:gd name="T31" fmla="*/ 47 h 202"/>
                  <a:gd name="T32" fmla="*/ 147 w 162"/>
                  <a:gd name="T33" fmla="*/ 61 h 202"/>
                  <a:gd name="T34" fmla="*/ 140 w 162"/>
                  <a:gd name="T35" fmla="*/ 74 h 202"/>
                  <a:gd name="T36" fmla="*/ 137 w 162"/>
                  <a:gd name="T37" fmla="*/ 79 h 202"/>
                  <a:gd name="T38" fmla="*/ 126 w 162"/>
                  <a:gd name="T39" fmla="*/ 88 h 202"/>
                  <a:gd name="T40" fmla="*/ 120 w 162"/>
                  <a:gd name="T41" fmla="*/ 91 h 202"/>
                  <a:gd name="T42" fmla="*/ 129 w 162"/>
                  <a:gd name="T43" fmla="*/ 94 h 202"/>
                  <a:gd name="T44" fmla="*/ 144 w 162"/>
                  <a:gd name="T45" fmla="*/ 102 h 202"/>
                  <a:gd name="T46" fmla="*/ 151 w 162"/>
                  <a:gd name="T47" fmla="*/ 107 h 202"/>
                  <a:gd name="T48" fmla="*/ 160 w 162"/>
                  <a:gd name="T49" fmla="*/ 122 h 202"/>
                  <a:gd name="T50" fmla="*/ 162 w 162"/>
                  <a:gd name="T51" fmla="*/ 140 h 202"/>
                  <a:gd name="T52" fmla="*/ 97 w 162"/>
                  <a:gd name="T53" fmla="*/ 57 h 202"/>
                  <a:gd name="T54" fmla="*/ 96 w 162"/>
                  <a:gd name="T55" fmla="*/ 52 h 202"/>
                  <a:gd name="T56" fmla="*/ 95 w 162"/>
                  <a:gd name="T57" fmla="*/ 47 h 202"/>
                  <a:gd name="T58" fmla="*/ 87 w 162"/>
                  <a:gd name="T59" fmla="*/ 39 h 202"/>
                  <a:gd name="T60" fmla="*/ 81 w 162"/>
                  <a:gd name="T61" fmla="*/ 38 h 202"/>
                  <a:gd name="T62" fmla="*/ 74 w 162"/>
                  <a:gd name="T63" fmla="*/ 37 h 202"/>
                  <a:gd name="T64" fmla="*/ 50 w 162"/>
                  <a:gd name="T65" fmla="*/ 37 h 202"/>
                  <a:gd name="T66" fmla="*/ 56 w 162"/>
                  <a:gd name="T67" fmla="*/ 80 h 202"/>
                  <a:gd name="T68" fmla="*/ 75 w 162"/>
                  <a:gd name="T69" fmla="*/ 80 h 202"/>
                  <a:gd name="T70" fmla="*/ 81 w 162"/>
                  <a:gd name="T71" fmla="*/ 79 h 202"/>
                  <a:gd name="T72" fmla="*/ 86 w 162"/>
                  <a:gd name="T73" fmla="*/ 76 h 202"/>
                  <a:gd name="T74" fmla="*/ 95 w 162"/>
                  <a:gd name="T75" fmla="*/ 69 h 202"/>
                  <a:gd name="T76" fmla="*/ 96 w 162"/>
                  <a:gd name="T77" fmla="*/ 63 h 202"/>
                  <a:gd name="T78" fmla="*/ 97 w 162"/>
                  <a:gd name="T79" fmla="*/ 57 h 202"/>
                  <a:gd name="T80" fmla="*/ 110 w 162"/>
                  <a:gd name="T81" fmla="*/ 139 h 202"/>
                  <a:gd name="T82" fmla="*/ 106 w 162"/>
                  <a:gd name="T83" fmla="*/ 125 h 202"/>
                  <a:gd name="T84" fmla="*/ 101 w 162"/>
                  <a:gd name="T85" fmla="*/ 120 h 202"/>
                  <a:gd name="T86" fmla="*/ 95 w 162"/>
                  <a:gd name="T87" fmla="*/ 117 h 202"/>
                  <a:gd name="T88" fmla="*/ 82 w 162"/>
                  <a:gd name="T89" fmla="*/ 114 h 202"/>
                  <a:gd name="T90" fmla="*/ 60 w 162"/>
                  <a:gd name="T91" fmla="*/ 114 h 202"/>
                  <a:gd name="T92" fmla="*/ 50 w 162"/>
                  <a:gd name="T93" fmla="*/ 165 h 202"/>
                  <a:gd name="T94" fmla="*/ 54 w 162"/>
                  <a:gd name="T95" fmla="*/ 165 h 202"/>
                  <a:gd name="T96" fmla="*/ 81 w 162"/>
                  <a:gd name="T97" fmla="*/ 164 h 202"/>
                  <a:gd name="T98" fmla="*/ 96 w 162"/>
                  <a:gd name="T99" fmla="*/ 162 h 202"/>
                  <a:gd name="T100" fmla="*/ 102 w 162"/>
                  <a:gd name="T101" fmla="*/ 158 h 202"/>
                  <a:gd name="T102" fmla="*/ 106 w 162"/>
                  <a:gd name="T103" fmla="*/ 153 h 202"/>
                  <a:gd name="T104" fmla="*/ 110 w 162"/>
                  <a:gd name="T105" fmla="*/ 13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62" h="202">
                    <a:moveTo>
                      <a:pt x="162" y="140"/>
                    </a:moveTo>
                    <a:lnTo>
                      <a:pt x="162" y="140"/>
                    </a:lnTo>
                    <a:lnTo>
                      <a:pt x="161" y="154"/>
                    </a:lnTo>
                    <a:lnTo>
                      <a:pt x="158" y="160"/>
                    </a:lnTo>
                    <a:lnTo>
                      <a:pt x="156" y="167"/>
                    </a:lnTo>
                    <a:lnTo>
                      <a:pt x="156" y="167"/>
                    </a:lnTo>
                    <a:lnTo>
                      <a:pt x="149" y="177"/>
                    </a:lnTo>
                    <a:lnTo>
                      <a:pt x="140" y="186"/>
                    </a:lnTo>
                    <a:lnTo>
                      <a:pt x="140" y="186"/>
                    </a:lnTo>
                    <a:lnTo>
                      <a:pt x="129" y="193"/>
                    </a:lnTo>
                    <a:lnTo>
                      <a:pt x="116" y="199"/>
                    </a:lnTo>
                    <a:lnTo>
                      <a:pt x="116" y="199"/>
                    </a:lnTo>
                    <a:lnTo>
                      <a:pt x="100" y="201"/>
                    </a:lnTo>
                    <a:lnTo>
                      <a:pt x="81" y="202"/>
                    </a:lnTo>
                    <a:lnTo>
                      <a:pt x="0" y="20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91" y="0"/>
                    </a:lnTo>
                    <a:lnTo>
                      <a:pt x="105" y="1"/>
                    </a:lnTo>
                    <a:lnTo>
                      <a:pt x="105" y="1"/>
                    </a:lnTo>
                    <a:lnTo>
                      <a:pt x="116" y="4"/>
                    </a:lnTo>
                    <a:lnTo>
                      <a:pt x="126" y="9"/>
                    </a:lnTo>
                    <a:lnTo>
                      <a:pt x="126" y="9"/>
                    </a:lnTo>
                    <a:lnTo>
                      <a:pt x="132" y="11"/>
                    </a:lnTo>
                    <a:lnTo>
                      <a:pt x="137" y="15"/>
                    </a:lnTo>
                    <a:lnTo>
                      <a:pt x="140" y="20"/>
                    </a:lnTo>
                    <a:lnTo>
                      <a:pt x="143" y="24"/>
                    </a:lnTo>
                    <a:lnTo>
                      <a:pt x="143" y="24"/>
                    </a:lnTo>
                    <a:lnTo>
                      <a:pt x="147" y="35"/>
                    </a:lnTo>
                    <a:lnTo>
                      <a:pt x="148" y="47"/>
                    </a:lnTo>
                    <a:lnTo>
                      <a:pt x="148" y="47"/>
                    </a:lnTo>
                    <a:lnTo>
                      <a:pt x="148" y="55"/>
                    </a:lnTo>
                    <a:lnTo>
                      <a:pt x="147" y="61"/>
                    </a:lnTo>
                    <a:lnTo>
                      <a:pt x="144" y="67"/>
                    </a:lnTo>
                    <a:lnTo>
                      <a:pt x="140" y="74"/>
                    </a:lnTo>
                    <a:lnTo>
                      <a:pt x="140" y="74"/>
                    </a:lnTo>
                    <a:lnTo>
                      <a:pt x="137" y="79"/>
                    </a:lnTo>
                    <a:lnTo>
                      <a:pt x="132" y="83"/>
                    </a:lnTo>
                    <a:lnTo>
                      <a:pt x="126" y="88"/>
                    </a:lnTo>
                    <a:lnTo>
                      <a:pt x="120" y="90"/>
                    </a:lnTo>
                    <a:lnTo>
                      <a:pt x="120" y="91"/>
                    </a:lnTo>
                    <a:lnTo>
                      <a:pt x="120" y="91"/>
                    </a:lnTo>
                    <a:lnTo>
                      <a:pt x="129" y="94"/>
                    </a:lnTo>
                    <a:lnTo>
                      <a:pt x="138" y="98"/>
                    </a:lnTo>
                    <a:lnTo>
                      <a:pt x="144" y="102"/>
                    </a:lnTo>
                    <a:lnTo>
                      <a:pt x="151" y="107"/>
                    </a:lnTo>
                    <a:lnTo>
                      <a:pt x="151" y="107"/>
                    </a:lnTo>
                    <a:lnTo>
                      <a:pt x="156" y="114"/>
                    </a:lnTo>
                    <a:lnTo>
                      <a:pt x="160" y="122"/>
                    </a:lnTo>
                    <a:lnTo>
                      <a:pt x="161" y="130"/>
                    </a:lnTo>
                    <a:lnTo>
                      <a:pt x="162" y="140"/>
                    </a:lnTo>
                    <a:lnTo>
                      <a:pt x="162" y="140"/>
                    </a:lnTo>
                    <a:close/>
                    <a:moveTo>
                      <a:pt x="97" y="57"/>
                    </a:moveTo>
                    <a:lnTo>
                      <a:pt x="97" y="57"/>
                    </a:lnTo>
                    <a:lnTo>
                      <a:pt x="96" y="52"/>
                    </a:lnTo>
                    <a:lnTo>
                      <a:pt x="95" y="47"/>
                    </a:lnTo>
                    <a:lnTo>
                      <a:pt x="95" y="47"/>
                    </a:lnTo>
                    <a:lnTo>
                      <a:pt x="91" y="43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81" y="38"/>
                    </a:lnTo>
                    <a:lnTo>
                      <a:pt x="74" y="37"/>
                    </a:lnTo>
                    <a:lnTo>
                      <a:pt x="74" y="37"/>
                    </a:lnTo>
                    <a:lnTo>
                      <a:pt x="54" y="37"/>
                    </a:lnTo>
                    <a:lnTo>
                      <a:pt x="50" y="37"/>
                    </a:lnTo>
                    <a:lnTo>
                      <a:pt x="50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75" y="80"/>
                    </a:lnTo>
                    <a:lnTo>
                      <a:pt x="75" y="80"/>
                    </a:lnTo>
                    <a:lnTo>
                      <a:pt x="81" y="79"/>
                    </a:lnTo>
                    <a:lnTo>
                      <a:pt x="86" y="76"/>
                    </a:lnTo>
                    <a:lnTo>
                      <a:pt x="86" y="76"/>
                    </a:lnTo>
                    <a:lnTo>
                      <a:pt x="91" y="74"/>
                    </a:lnTo>
                    <a:lnTo>
                      <a:pt x="95" y="69"/>
                    </a:lnTo>
                    <a:lnTo>
                      <a:pt x="95" y="69"/>
                    </a:lnTo>
                    <a:lnTo>
                      <a:pt x="96" y="63"/>
                    </a:lnTo>
                    <a:lnTo>
                      <a:pt x="97" y="57"/>
                    </a:lnTo>
                    <a:lnTo>
                      <a:pt x="97" y="57"/>
                    </a:lnTo>
                    <a:close/>
                    <a:moveTo>
                      <a:pt x="110" y="139"/>
                    </a:moveTo>
                    <a:lnTo>
                      <a:pt x="110" y="139"/>
                    </a:lnTo>
                    <a:lnTo>
                      <a:pt x="109" y="131"/>
                    </a:lnTo>
                    <a:lnTo>
                      <a:pt x="106" y="125"/>
                    </a:lnTo>
                    <a:lnTo>
                      <a:pt x="106" y="125"/>
                    </a:lnTo>
                    <a:lnTo>
                      <a:pt x="101" y="120"/>
                    </a:lnTo>
                    <a:lnTo>
                      <a:pt x="95" y="117"/>
                    </a:lnTo>
                    <a:lnTo>
                      <a:pt x="95" y="117"/>
                    </a:lnTo>
                    <a:lnTo>
                      <a:pt x="88" y="116"/>
                    </a:lnTo>
                    <a:lnTo>
                      <a:pt x="82" y="114"/>
                    </a:lnTo>
                    <a:lnTo>
                      <a:pt x="82" y="114"/>
                    </a:lnTo>
                    <a:lnTo>
                      <a:pt x="60" y="114"/>
                    </a:lnTo>
                    <a:lnTo>
                      <a:pt x="50" y="114"/>
                    </a:lnTo>
                    <a:lnTo>
                      <a:pt x="50" y="165"/>
                    </a:lnTo>
                    <a:lnTo>
                      <a:pt x="54" y="165"/>
                    </a:lnTo>
                    <a:lnTo>
                      <a:pt x="54" y="165"/>
                    </a:lnTo>
                    <a:lnTo>
                      <a:pt x="81" y="164"/>
                    </a:lnTo>
                    <a:lnTo>
                      <a:pt x="81" y="164"/>
                    </a:lnTo>
                    <a:lnTo>
                      <a:pt x="88" y="164"/>
                    </a:lnTo>
                    <a:lnTo>
                      <a:pt x="96" y="162"/>
                    </a:lnTo>
                    <a:lnTo>
                      <a:pt x="96" y="162"/>
                    </a:lnTo>
                    <a:lnTo>
                      <a:pt x="102" y="158"/>
                    </a:lnTo>
                    <a:lnTo>
                      <a:pt x="106" y="153"/>
                    </a:lnTo>
                    <a:lnTo>
                      <a:pt x="106" y="153"/>
                    </a:lnTo>
                    <a:lnTo>
                      <a:pt x="109" y="146"/>
                    </a:lnTo>
                    <a:lnTo>
                      <a:pt x="110" y="139"/>
                    </a:lnTo>
                    <a:lnTo>
                      <a:pt x="110" y="1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0" name="Rectangle 182"/>
              <p:cNvSpPr>
                <a:spLocks noChangeArrowheads="1"/>
              </p:cNvSpPr>
              <p:nvPr/>
            </p:nvSpPr>
            <p:spPr bwMode="auto">
              <a:xfrm>
                <a:off x="8456613" y="6086476"/>
                <a:ext cx="293688" cy="295275"/>
              </a:xfrm>
              <a:prstGeom prst="rect">
                <a:avLst/>
              </a:prstGeom>
              <a:solidFill>
                <a:srgbClr val="EE3C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1" name="Freeform 183"/>
              <p:cNvSpPr>
                <a:spLocks noEditPoints="1"/>
              </p:cNvSpPr>
              <p:nvPr/>
            </p:nvSpPr>
            <p:spPr bwMode="auto">
              <a:xfrm>
                <a:off x="8442326" y="6072188"/>
                <a:ext cx="322263" cy="323850"/>
              </a:xfrm>
              <a:custGeom>
                <a:avLst/>
                <a:gdLst>
                  <a:gd name="T0" fmla="*/ 389 w 407"/>
                  <a:gd name="T1" fmla="*/ 408 h 408"/>
                  <a:gd name="T2" fmla="*/ 18 w 407"/>
                  <a:gd name="T3" fmla="*/ 408 h 408"/>
                  <a:gd name="T4" fmla="*/ 18 w 407"/>
                  <a:gd name="T5" fmla="*/ 408 h 408"/>
                  <a:gd name="T6" fmla="*/ 11 w 407"/>
                  <a:gd name="T7" fmla="*/ 406 h 408"/>
                  <a:gd name="T8" fmla="*/ 6 w 407"/>
                  <a:gd name="T9" fmla="*/ 403 h 408"/>
                  <a:gd name="T10" fmla="*/ 2 w 407"/>
                  <a:gd name="T11" fmla="*/ 396 h 408"/>
                  <a:gd name="T12" fmla="*/ 0 w 407"/>
                  <a:gd name="T13" fmla="*/ 390 h 408"/>
                  <a:gd name="T14" fmla="*/ 0 w 407"/>
                  <a:gd name="T15" fmla="*/ 18 h 408"/>
                  <a:gd name="T16" fmla="*/ 0 w 407"/>
                  <a:gd name="T17" fmla="*/ 18 h 408"/>
                  <a:gd name="T18" fmla="*/ 2 w 407"/>
                  <a:gd name="T19" fmla="*/ 11 h 408"/>
                  <a:gd name="T20" fmla="*/ 6 w 407"/>
                  <a:gd name="T21" fmla="*/ 6 h 408"/>
                  <a:gd name="T22" fmla="*/ 11 w 407"/>
                  <a:gd name="T23" fmla="*/ 2 h 408"/>
                  <a:gd name="T24" fmla="*/ 18 w 407"/>
                  <a:gd name="T25" fmla="*/ 0 h 408"/>
                  <a:gd name="T26" fmla="*/ 389 w 407"/>
                  <a:gd name="T27" fmla="*/ 0 h 408"/>
                  <a:gd name="T28" fmla="*/ 389 w 407"/>
                  <a:gd name="T29" fmla="*/ 0 h 408"/>
                  <a:gd name="T30" fmla="*/ 397 w 407"/>
                  <a:gd name="T31" fmla="*/ 2 h 408"/>
                  <a:gd name="T32" fmla="*/ 402 w 407"/>
                  <a:gd name="T33" fmla="*/ 6 h 408"/>
                  <a:gd name="T34" fmla="*/ 406 w 407"/>
                  <a:gd name="T35" fmla="*/ 11 h 408"/>
                  <a:gd name="T36" fmla="*/ 407 w 407"/>
                  <a:gd name="T37" fmla="*/ 18 h 408"/>
                  <a:gd name="T38" fmla="*/ 407 w 407"/>
                  <a:gd name="T39" fmla="*/ 390 h 408"/>
                  <a:gd name="T40" fmla="*/ 407 w 407"/>
                  <a:gd name="T41" fmla="*/ 390 h 408"/>
                  <a:gd name="T42" fmla="*/ 406 w 407"/>
                  <a:gd name="T43" fmla="*/ 396 h 408"/>
                  <a:gd name="T44" fmla="*/ 402 w 407"/>
                  <a:gd name="T45" fmla="*/ 403 h 408"/>
                  <a:gd name="T46" fmla="*/ 397 w 407"/>
                  <a:gd name="T47" fmla="*/ 406 h 408"/>
                  <a:gd name="T48" fmla="*/ 389 w 407"/>
                  <a:gd name="T49" fmla="*/ 408 h 408"/>
                  <a:gd name="T50" fmla="*/ 389 w 407"/>
                  <a:gd name="T51" fmla="*/ 408 h 408"/>
                  <a:gd name="T52" fmla="*/ 36 w 407"/>
                  <a:gd name="T53" fmla="*/ 372 h 408"/>
                  <a:gd name="T54" fmla="*/ 371 w 407"/>
                  <a:gd name="T55" fmla="*/ 372 h 408"/>
                  <a:gd name="T56" fmla="*/ 371 w 407"/>
                  <a:gd name="T57" fmla="*/ 35 h 408"/>
                  <a:gd name="T58" fmla="*/ 36 w 407"/>
                  <a:gd name="T59" fmla="*/ 35 h 408"/>
                  <a:gd name="T60" fmla="*/ 36 w 407"/>
                  <a:gd name="T61" fmla="*/ 372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07" h="408">
                    <a:moveTo>
                      <a:pt x="389" y="408"/>
                    </a:moveTo>
                    <a:lnTo>
                      <a:pt x="18" y="408"/>
                    </a:lnTo>
                    <a:lnTo>
                      <a:pt x="18" y="408"/>
                    </a:lnTo>
                    <a:lnTo>
                      <a:pt x="11" y="406"/>
                    </a:lnTo>
                    <a:lnTo>
                      <a:pt x="6" y="403"/>
                    </a:lnTo>
                    <a:lnTo>
                      <a:pt x="2" y="396"/>
                    </a:lnTo>
                    <a:lnTo>
                      <a:pt x="0" y="39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6" y="6"/>
                    </a:lnTo>
                    <a:lnTo>
                      <a:pt x="11" y="2"/>
                    </a:lnTo>
                    <a:lnTo>
                      <a:pt x="18" y="0"/>
                    </a:lnTo>
                    <a:lnTo>
                      <a:pt x="389" y="0"/>
                    </a:lnTo>
                    <a:lnTo>
                      <a:pt x="389" y="0"/>
                    </a:lnTo>
                    <a:lnTo>
                      <a:pt x="397" y="2"/>
                    </a:lnTo>
                    <a:lnTo>
                      <a:pt x="402" y="6"/>
                    </a:lnTo>
                    <a:lnTo>
                      <a:pt x="406" y="11"/>
                    </a:lnTo>
                    <a:lnTo>
                      <a:pt x="407" y="18"/>
                    </a:lnTo>
                    <a:lnTo>
                      <a:pt x="407" y="390"/>
                    </a:lnTo>
                    <a:lnTo>
                      <a:pt x="407" y="390"/>
                    </a:lnTo>
                    <a:lnTo>
                      <a:pt x="406" y="396"/>
                    </a:lnTo>
                    <a:lnTo>
                      <a:pt x="402" y="403"/>
                    </a:lnTo>
                    <a:lnTo>
                      <a:pt x="397" y="406"/>
                    </a:lnTo>
                    <a:lnTo>
                      <a:pt x="389" y="408"/>
                    </a:lnTo>
                    <a:lnTo>
                      <a:pt x="389" y="408"/>
                    </a:lnTo>
                    <a:close/>
                    <a:moveTo>
                      <a:pt x="36" y="372"/>
                    </a:moveTo>
                    <a:lnTo>
                      <a:pt x="371" y="372"/>
                    </a:lnTo>
                    <a:lnTo>
                      <a:pt x="371" y="35"/>
                    </a:lnTo>
                    <a:lnTo>
                      <a:pt x="36" y="35"/>
                    </a:lnTo>
                    <a:lnTo>
                      <a:pt x="36" y="37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2" name="Freeform 184"/>
              <p:cNvSpPr>
                <a:spLocks/>
              </p:cNvSpPr>
              <p:nvPr/>
            </p:nvSpPr>
            <p:spPr bwMode="auto">
              <a:xfrm>
                <a:off x="8537576" y="6149976"/>
                <a:ext cx="131763" cy="166688"/>
              </a:xfrm>
              <a:custGeom>
                <a:avLst/>
                <a:gdLst>
                  <a:gd name="T0" fmla="*/ 100 w 167"/>
                  <a:gd name="T1" fmla="*/ 210 h 210"/>
                  <a:gd name="T2" fmla="*/ 78 w 167"/>
                  <a:gd name="T3" fmla="*/ 209 h 210"/>
                  <a:gd name="T4" fmla="*/ 59 w 167"/>
                  <a:gd name="T5" fmla="*/ 203 h 210"/>
                  <a:gd name="T6" fmla="*/ 41 w 167"/>
                  <a:gd name="T7" fmla="*/ 195 h 210"/>
                  <a:gd name="T8" fmla="*/ 27 w 167"/>
                  <a:gd name="T9" fmla="*/ 182 h 210"/>
                  <a:gd name="T10" fmla="*/ 21 w 167"/>
                  <a:gd name="T11" fmla="*/ 176 h 210"/>
                  <a:gd name="T12" fmla="*/ 10 w 167"/>
                  <a:gd name="T13" fmla="*/ 159 h 210"/>
                  <a:gd name="T14" fmla="*/ 4 w 167"/>
                  <a:gd name="T15" fmla="*/ 139 h 210"/>
                  <a:gd name="T16" fmla="*/ 0 w 167"/>
                  <a:gd name="T17" fmla="*/ 117 h 210"/>
                  <a:gd name="T18" fmla="*/ 0 w 167"/>
                  <a:gd name="T19" fmla="*/ 106 h 210"/>
                  <a:gd name="T20" fmla="*/ 1 w 167"/>
                  <a:gd name="T21" fmla="*/ 83 h 210"/>
                  <a:gd name="T22" fmla="*/ 7 w 167"/>
                  <a:gd name="T23" fmla="*/ 62 h 210"/>
                  <a:gd name="T24" fmla="*/ 16 w 167"/>
                  <a:gd name="T25" fmla="*/ 44 h 210"/>
                  <a:gd name="T26" fmla="*/ 27 w 167"/>
                  <a:gd name="T27" fmla="*/ 28 h 210"/>
                  <a:gd name="T28" fmla="*/ 33 w 167"/>
                  <a:gd name="T29" fmla="*/ 22 h 210"/>
                  <a:gd name="T30" fmla="*/ 50 w 167"/>
                  <a:gd name="T31" fmla="*/ 11 h 210"/>
                  <a:gd name="T32" fmla="*/ 68 w 167"/>
                  <a:gd name="T33" fmla="*/ 4 h 210"/>
                  <a:gd name="T34" fmla="*/ 88 w 167"/>
                  <a:gd name="T35" fmla="*/ 0 h 210"/>
                  <a:gd name="T36" fmla="*/ 100 w 167"/>
                  <a:gd name="T37" fmla="*/ 0 h 210"/>
                  <a:gd name="T38" fmla="*/ 121 w 167"/>
                  <a:gd name="T39" fmla="*/ 1 h 210"/>
                  <a:gd name="T40" fmla="*/ 139 w 167"/>
                  <a:gd name="T41" fmla="*/ 5 h 210"/>
                  <a:gd name="T42" fmla="*/ 154 w 167"/>
                  <a:gd name="T43" fmla="*/ 10 h 210"/>
                  <a:gd name="T44" fmla="*/ 167 w 167"/>
                  <a:gd name="T45" fmla="*/ 65 h 210"/>
                  <a:gd name="T46" fmla="*/ 162 w 167"/>
                  <a:gd name="T47" fmla="*/ 65 h 210"/>
                  <a:gd name="T48" fmla="*/ 153 w 167"/>
                  <a:gd name="T49" fmla="*/ 57 h 210"/>
                  <a:gd name="T50" fmla="*/ 140 w 167"/>
                  <a:gd name="T51" fmla="*/ 48 h 210"/>
                  <a:gd name="T52" fmla="*/ 125 w 167"/>
                  <a:gd name="T53" fmla="*/ 41 h 210"/>
                  <a:gd name="T54" fmla="*/ 116 w 167"/>
                  <a:gd name="T55" fmla="*/ 38 h 210"/>
                  <a:gd name="T56" fmla="*/ 107 w 167"/>
                  <a:gd name="T57" fmla="*/ 38 h 210"/>
                  <a:gd name="T58" fmla="*/ 87 w 167"/>
                  <a:gd name="T59" fmla="*/ 41 h 210"/>
                  <a:gd name="T60" fmla="*/ 78 w 167"/>
                  <a:gd name="T61" fmla="*/ 46 h 210"/>
                  <a:gd name="T62" fmla="*/ 70 w 167"/>
                  <a:gd name="T63" fmla="*/ 53 h 210"/>
                  <a:gd name="T64" fmla="*/ 58 w 167"/>
                  <a:gd name="T65" fmla="*/ 74 h 210"/>
                  <a:gd name="T66" fmla="*/ 54 w 167"/>
                  <a:gd name="T67" fmla="*/ 89 h 210"/>
                  <a:gd name="T68" fmla="*/ 52 w 167"/>
                  <a:gd name="T69" fmla="*/ 106 h 210"/>
                  <a:gd name="T70" fmla="*/ 55 w 167"/>
                  <a:gd name="T71" fmla="*/ 130 h 210"/>
                  <a:gd name="T72" fmla="*/ 58 w 167"/>
                  <a:gd name="T73" fmla="*/ 138 h 210"/>
                  <a:gd name="T74" fmla="*/ 70 w 167"/>
                  <a:gd name="T75" fmla="*/ 158 h 210"/>
                  <a:gd name="T76" fmla="*/ 79 w 167"/>
                  <a:gd name="T77" fmla="*/ 164 h 210"/>
                  <a:gd name="T78" fmla="*/ 88 w 167"/>
                  <a:gd name="T79" fmla="*/ 168 h 210"/>
                  <a:gd name="T80" fmla="*/ 107 w 167"/>
                  <a:gd name="T81" fmla="*/ 172 h 210"/>
                  <a:gd name="T82" fmla="*/ 117 w 167"/>
                  <a:gd name="T83" fmla="*/ 171 h 210"/>
                  <a:gd name="T84" fmla="*/ 126 w 167"/>
                  <a:gd name="T85" fmla="*/ 169 h 210"/>
                  <a:gd name="T86" fmla="*/ 142 w 167"/>
                  <a:gd name="T87" fmla="*/ 162 h 210"/>
                  <a:gd name="T88" fmla="*/ 154 w 167"/>
                  <a:gd name="T89" fmla="*/ 153 h 210"/>
                  <a:gd name="T90" fmla="*/ 163 w 167"/>
                  <a:gd name="T91" fmla="*/ 145 h 210"/>
                  <a:gd name="T92" fmla="*/ 167 w 167"/>
                  <a:gd name="T93" fmla="*/ 192 h 210"/>
                  <a:gd name="T94" fmla="*/ 154 w 167"/>
                  <a:gd name="T95" fmla="*/ 199 h 210"/>
                  <a:gd name="T96" fmla="*/ 139 w 167"/>
                  <a:gd name="T97" fmla="*/ 204 h 210"/>
                  <a:gd name="T98" fmla="*/ 121 w 167"/>
                  <a:gd name="T99" fmla="*/ 209 h 210"/>
                  <a:gd name="T100" fmla="*/ 112 w 167"/>
                  <a:gd name="T101" fmla="*/ 210 h 210"/>
                  <a:gd name="T102" fmla="*/ 100 w 167"/>
                  <a:gd name="T103" fmla="*/ 21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7" h="210">
                    <a:moveTo>
                      <a:pt x="100" y="210"/>
                    </a:moveTo>
                    <a:lnTo>
                      <a:pt x="100" y="210"/>
                    </a:lnTo>
                    <a:lnTo>
                      <a:pt x="88" y="210"/>
                    </a:lnTo>
                    <a:lnTo>
                      <a:pt x="78" y="209"/>
                    </a:lnTo>
                    <a:lnTo>
                      <a:pt x="68" y="206"/>
                    </a:lnTo>
                    <a:lnTo>
                      <a:pt x="59" y="203"/>
                    </a:lnTo>
                    <a:lnTo>
                      <a:pt x="50" y="199"/>
                    </a:lnTo>
                    <a:lnTo>
                      <a:pt x="41" y="195"/>
                    </a:lnTo>
                    <a:lnTo>
                      <a:pt x="33" y="189"/>
                    </a:lnTo>
                    <a:lnTo>
                      <a:pt x="27" y="182"/>
                    </a:lnTo>
                    <a:lnTo>
                      <a:pt x="27" y="182"/>
                    </a:lnTo>
                    <a:lnTo>
                      <a:pt x="21" y="176"/>
                    </a:lnTo>
                    <a:lnTo>
                      <a:pt x="16" y="167"/>
                    </a:lnTo>
                    <a:lnTo>
                      <a:pt x="10" y="159"/>
                    </a:lnTo>
                    <a:lnTo>
                      <a:pt x="7" y="149"/>
                    </a:lnTo>
                    <a:lnTo>
                      <a:pt x="4" y="139"/>
                    </a:lnTo>
                    <a:lnTo>
                      <a:pt x="1" y="129"/>
                    </a:lnTo>
                    <a:lnTo>
                      <a:pt x="0" y="117"/>
                    </a:lnTo>
                    <a:lnTo>
                      <a:pt x="0" y="106"/>
                    </a:lnTo>
                    <a:lnTo>
                      <a:pt x="0" y="106"/>
                    </a:lnTo>
                    <a:lnTo>
                      <a:pt x="0" y="93"/>
                    </a:lnTo>
                    <a:lnTo>
                      <a:pt x="1" y="83"/>
                    </a:lnTo>
                    <a:lnTo>
                      <a:pt x="4" y="71"/>
                    </a:lnTo>
                    <a:lnTo>
                      <a:pt x="7" y="62"/>
                    </a:lnTo>
                    <a:lnTo>
                      <a:pt x="10" y="52"/>
                    </a:lnTo>
                    <a:lnTo>
                      <a:pt x="16" y="44"/>
                    </a:lnTo>
                    <a:lnTo>
                      <a:pt x="21" y="36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33" y="22"/>
                    </a:lnTo>
                    <a:lnTo>
                      <a:pt x="41" y="16"/>
                    </a:lnTo>
                    <a:lnTo>
                      <a:pt x="50" y="11"/>
                    </a:lnTo>
                    <a:lnTo>
                      <a:pt x="59" y="8"/>
                    </a:lnTo>
                    <a:lnTo>
                      <a:pt x="68" y="4"/>
                    </a:lnTo>
                    <a:lnTo>
                      <a:pt x="78" y="1"/>
                    </a:lnTo>
                    <a:lnTo>
                      <a:pt x="88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21" y="1"/>
                    </a:lnTo>
                    <a:lnTo>
                      <a:pt x="121" y="1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54" y="10"/>
                    </a:lnTo>
                    <a:lnTo>
                      <a:pt x="154" y="10"/>
                    </a:lnTo>
                    <a:lnTo>
                      <a:pt x="167" y="16"/>
                    </a:lnTo>
                    <a:lnTo>
                      <a:pt x="167" y="65"/>
                    </a:lnTo>
                    <a:lnTo>
                      <a:pt x="162" y="65"/>
                    </a:lnTo>
                    <a:lnTo>
                      <a:pt x="162" y="65"/>
                    </a:lnTo>
                    <a:lnTo>
                      <a:pt x="153" y="57"/>
                    </a:lnTo>
                    <a:lnTo>
                      <a:pt x="153" y="57"/>
                    </a:lnTo>
                    <a:lnTo>
                      <a:pt x="140" y="48"/>
                    </a:lnTo>
                    <a:lnTo>
                      <a:pt x="140" y="48"/>
                    </a:lnTo>
                    <a:lnTo>
                      <a:pt x="133" y="44"/>
                    </a:lnTo>
                    <a:lnTo>
                      <a:pt x="125" y="41"/>
                    </a:lnTo>
                    <a:lnTo>
                      <a:pt x="125" y="41"/>
                    </a:lnTo>
                    <a:lnTo>
                      <a:pt x="116" y="38"/>
                    </a:lnTo>
                    <a:lnTo>
                      <a:pt x="107" y="38"/>
                    </a:lnTo>
                    <a:lnTo>
                      <a:pt x="107" y="38"/>
                    </a:lnTo>
                    <a:lnTo>
                      <a:pt x="97" y="38"/>
                    </a:lnTo>
                    <a:lnTo>
                      <a:pt x="87" y="41"/>
                    </a:lnTo>
                    <a:lnTo>
                      <a:pt x="87" y="41"/>
                    </a:lnTo>
                    <a:lnTo>
                      <a:pt x="78" y="46"/>
                    </a:lnTo>
                    <a:lnTo>
                      <a:pt x="70" y="53"/>
                    </a:lnTo>
                    <a:lnTo>
                      <a:pt x="70" y="53"/>
                    </a:lnTo>
                    <a:lnTo>
                      <a:pt x="63" y="62"/>
                    </a:lnTo>
                    <a:lnTo>
                      <a:pt x="58" y="74"/>
                    </a:lnTo>
                    <a:lnTo>
                      <a:pt x="58" y="74"/>
                    </a:lnTo>
                    <a:lnTo>
                      <a:pt x="54" y="89"/>
                    </a:lnTo>
                    <a:lnTo>
                      <a:pt x="52" y="106"/>
                    </a:lnTo>
                    <a:lnTo>
                      <a:pt x="52" y="106"/>
                    </a:lnTo>
                    <a:lnTo>
                      <a:pt x="54" y="122"/>
                    </a:lnTo>
                    <a:lnTo>
                      <a:pt x="55" y="130"/>
                    </a:lnTo>
                    <a:lnTo>
                      <a:pt x="58" y="138"/>
                    </a:lnTo>
                    <a:lnTo>
                      <a:pt x="58" y="138"/>
                    </a:lnTo>
                    <a:lnTo>
                      <a:pt x="63" y="149"/>
                    </a:lnTo>
                    <a:lnTo>
                      <a:pt x="70" y="158"/>
                    </a:lnTo>
                    <a:lnTo>
                      <a:pt x="70" y="158"/>
                    </a:lnTo>
                    <a:lnTo>
                      <a:pt x="79" y="164"/>
                    </a:lnTo>
                    <a:lnTo>
                      <a:pt x="88" y="168"/>
                    </a:lnTo>
                    <a:lnTo>
                      <a:pt x="88" y="168"/>
                    </a:lnTo>
                    <a:lnTo>
                      <a:pt x="98" y="171"/>
                    </a:lnTo>
                    <a:lnTo>
                      <a:pt x="107" y="172"/>
                    </a:lnTo>
                    <a:lnTo>
                      <a:pt x="107" y="172"/>
                    </a:lnTo>
                    <a:lnTo>
                      <a:pt x="117" y="171"/>
                    </a:lnTo>
                    <a:lnTo>
                      <a:pt x="126" y="169"/>
                    </a:lnTo>
                    <a:lnTo>
                      <a:pt x="126" y="169"/>
                    </a:lnTo>
                    <a:lnTo>
                      <a:pt x="135" y="166"/>
                    </a:lnTo>
                    <a:lnTo>
                      <a:pt x="142" y="162"/>
                    </a:lnTo>
                    <a:lnTo>
                      <a:pt x="142" y="162"/>
                    </a:lnTo>
                    <a:lnTo>
                      <a:pt x="154" y="153"/>
                    </a:lnTo>
                    <a:lnTo>
                      <a:pt x="154" y="153"/>
                    </a:lnTo>
                    <a:lnTo>
                      <a:pt x="163" y="145"/>
                    </a:lnTo>
                    <a:lnTo>
                      <a:pt x="167" y="145"/>
                    </a:lnTo>
                    <a:lnTo>
                      <a:pt x="167" y="192"/>
                    </a:lnTo>
                    <a:lnTo>
                      <a:pt x="167" y="192"/>
                    </a:lnTo>
                    <a:lnTo>
                      <a:pt x="154" y="199"/>
                    </a:lnTo>
                    <a:lnTo>
                      <a:pt x="154" y="199"/>
                    </a:lnTo>
                    <a:lnTo>
                      <a:pt x="139" y="204"/>
                    </a:lnTo>
                    <a:lnTo>
                      <a:pt x="139" y="204"/>
                    </a:lnTo>
                    <a:lnTo>
                      <a:pt x="121" y="209"/>
                    </a:lnTo>
                    <a:lnTo>
                      <a:pt x="121" y="209"/>
                    </a:lnTo>
                    <a:lnTo>
                      <a:pt x="112" y="210"/>
                    </a:lnTo>
                    <a:lnTo>
                      <a:pt x="100" y="210"/>
                    </a:lnTo>
                    <a:lnTo>
                      <a:pt x="100" y="2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3" name="Rectangle 185"/>
              <p:cNvSpPr>
                <a:spLocks noChangeArrowheads="1"/>
              </p:cNvSpPr>
              <p:nvPr/>
            </p:nvSpPr>
            <p:spPr bwMode="auto">
              <a:xfrm>
                <a:off x="8308976" y="5791201"/>
                <a:ext cx="295275" cy="2952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4" name="Freeform 186"/>
              <p:cNvSpPr>
                <a:spLocks noEditPoints="1"/>
              </p:cNvSpPr>
              <p:nvPr/>
            </p:nvSpPr>
            <p:spPr bwMode="auto">
              <a:xfrm>
                <a:off x="8294688" y="5776913"/>
                <a:ext cx="323850" cy="323850"/>
              </a:xfrm>
              <a:custGeom>
                <a:avLst/>
                <a:gdLst>
                  <a:gd name="T0" fmla="*/ 390 w 408"/>
                  <a:gd name="T1" fmla="*/ 406 h 406"/>
                  <a:gd name="T2" fmla="*/ 18 w 408"/>
                  <a:gd name="T3" fmla="*/ 406 h 406"/>
                  <a:gd name="T4" fmla="*/ 18 w 408"/>
                  <a:gd name="T5" fmla="*/ 406 h 406"/>
                  <a:gd name="T6" fmla="*/ 12 w 408"/>
                  <a:gd name="T7" fmla="*/ 405 h 406"/>
                  <a:gd name="T8" fmla="*/ 5 w 408"/>
                  <a:gd name="T9" fmla="*/ 401 h 406"/>
                  <a:gd name="T10" fmla="*/ 2 w 408"/>
                  <a:gd name="T11" fmla="*/ 396 h 406"/>
                  <a:gd name="T12" fmla="*/ 0 w 408"/>
                  <a:gd name="T13" fmla="*/ 389 h 406"/>
                  <a:gd name="T14" fmla="*/ 0 w 408"/>
                  <a:gd name="T15" fmla="*/ 18 h 406"/>
                  <a:gd name="T16" fmla="*/ 0 w 408"/>
                  <a:gd name="T17" fmla="*/ 18 h 406"/>
                  <a:gd name="T18" fmla="*/ 2 w 408"/>
                  <a:gd name="T19" fmla="*/ 11 h 406"/>
                  <a:gd name="T20" fmla="*/ 5 w 408"/>
                  <a:gd name="T21" fmla="*/ 5 h 406"/>
                  <a:gd name="T22" fmla="*/ 12 w 408"/>
                  <a:gd name="T23" fmla="*/ 1 h 406"/>
                  <a:gd name="T24" fmla="*/ 18 w 408"/>
                  <a:gd name="T25" fmla="*/ 0 h 406"/>
                  <a:gd name="T26" fmla="*/ 390 w 408"/>
                  <a:gd name="T27" fmla="*/ 0 h 406"/>
                  <a:gd name="T28" fmla="*/ 390 w 408"/>
                  <a:gd name="T29" fmla="*/ 0 h 406"/>
                  <a:gd name="T30" fmla="*/ 397 w 408"/>
                  <a:gd name="T31" fmla="*/ 1 h 406"/>
                  <a:gd name="T32" fmla="*/ 402 w 408"/>
                  <a:gd name="T33" fmla="*/ 5 h 406"/>
                  <a:gd name="T34" fmla="*/ 406 w 408"/>
                  <a:gd name="T35" fmla="*/ 11 h 406"/>
                  <a:gd name="T36" fmla="*/ 408 w 408"/>
                  <a:gd name="T37" fmla="*/ 18 h 406"/>
                  <a:gd name="T38" fmla="*/ 408 w 408"/>
                  <a:gd name="T39" fmla="*/ 389 h 406"/>
                  <a:gd name="T40" fmla="*/ 408 w 408"/>
                  <a:gd name="T41" fmla="*/ 389 h 406"/>
                  <a:gd name="T42" fmla="*/ 406 w 408"/>
                  <a:gd name="T43" fmla="*/ 396 h 406"/>
                  <a:gd name="T44" fmla="*/ 402 w 408"/>
                  <a:gd name="T45" fmla="*/ 401 h 406"/>
                  <a:gd name="T46" fmla="*/ 397 w 408"/>
                  <a:gd name="T47" fmla="*/ 405 h 406"/>
                  <a:gd name="T48" fmla="*/ 390 w 408"/>
                  <a:gd name="T49" fmla="*/ 406 h 406"/>
                  <a:gd name="T50" fmla="*/ 390 w 408"/>
                  <a:gd name="T51" fmla="*/ 406 h 406"/>
                  <a:gd name="T52" fmla="*/ 36 w 408"/>
                  <a:gd name="T53" fmla="*/ 371 h 406"/>
                  <a:gd name="T54" fmla="*/ 372 w 408"/>
                  <a:gd name="T55" fmla="*/ 371 h 406"/>
                  <a:gd name="T56" fmla="*/ 372 w 408"/>
                  <a:gd name="T57" fmla="*/ 35 h 406"/>
                  <a:gd name="T58" fmla="*/ 36 w 408"/>
                  <a:gd name="T59" fmla="*/ 35 h 406"/>
                  <a:gd name="T60" fmla="*/ 36 w 408"/>
                  <a:gd name="T61" fmla="*/ 371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08" h="406">
                    <a:moveTo>
                      <a:pt x="390" y="406"/>
                    </a:moveTo>
                    <a:lnTo>
                      <a:pt x="18" y="406"/>
                    </a:lnTo>
                    <a:lnTo>
                      <a:pt x="18" y="406"/>
                    </a:lnTo>
                    <a:lnTo>
                      <a:pt x="12" y="405"/>
                    </a:lnTo>
                    <a:lnTo>
                      <a:pt x="5" y="401"/>
                    </a:lnTo>
                    <a:lnTo>
                      <a:pt x="2" y="396"/>
                    </a:lnTo>
                    <a:lnTo>
                      <a:pt x="0" y="389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11"/>
                    </a:lnTo>
                    <a:lnTo>
                      <a:pt x="5" y="5"/>
                    </a:lnTo>
                    <a:lnTo>
                      <a:pt x="12" y="1"/>
                    </a:lnTo>
                    <a:lnTo>
                      <a:pt x="18" y="0"/>
                    </a:lnTo>
                    <a:lnTo>
                      <a:pt x="390" y="0"/>
                    </a:lnTo>
                    <a:lnTo>
                      <a:pt x="390" y="0"/>
                    </a:lnTo>
                    <a:lnTo>
                      <a:pt x="397" y="1"/>
                    </a:lnTo>
                    <a:lnTo>
                      <a:pt x="402" y="5"/>
                    </a:lnTo>
                    <a:lnTo>
                      <a:pt x="406" y="11"/>
                    </a:lnTo>
                    <a:lnTo>
                      <a:pt x="408" y="18"/>
                    </a:lnTo>
                    <a:lnTo>
                      <a:pt x="408" y="389"/>
                    </a:lnTo>
                    <a:lnTo>
                      <a:pt x="408" y="389"/>
                    </a:lnTo>
                    <a:lnTo>
                      <a:pt x="406" y="396"/>
                    </a:lnTo>
                    <a:lnTo>
                      <a:pt x="402" y="401"/>
                    </a:lnTo>
                    <a:lnTo>
                      <a:pt x="397" y="405"/>
                    </a:lnTo>
                    <a:lnTo>
                      <a:pt x="390" y="406"/>
                    </a:lnTo>
                    <a:lnTo>
                      <a:pt x="390" y="406"/>
                    </a:lnTo>
                    <a:close/>
                    <a:moveTo>
                      <a:pt x="36" y="371"/>
                    </a:moveTo>
                    <a:lnTo>
                      <a:pt x="372" y="371"/>
                    </a:lnTo>
                    <a:lnTo>
                      <a:pt x="372" y="35"/>
                    </a:lnTo>
                    <a:lnTo>
                      <a:pt x="36" y="35"/>
                    </a:lnTo>
                    <a:lnTo>
                      <a:pt x="36" y="3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  <p:sp>
            <p:nvSpPr>
              <p:cNvPr id="15" name="Freeform 187"/>
              <p:cNvSpPr>
                <a:spLocks noEditPoints="1"/>
              </p:cNvSpPr>
              <p:nvPr/>
            </p:nvSpPr>
            <p:spPr bwMode="auto">
              <a:xfrm>
                <a:off x="8380413" y="5857876"/>
                <a:ext cx="150813" cy="160338"/>
              </a:xfrm>
              <a:custGeom>
                <a:avLst/>
                <a:gdLst>
                  <a:gd name="T0" fmla="*/ 0 w 191"/>
                  <a:gd name="T1" fmla="*/ 201 h 201"/>
                  <a:gd name="T2" fmla="*/ 67 w 191"/>
                  <a:gd name="T3" fmla="*/ 0 h 201"/>
                  <a:gd name="T4" fmla="*/ 123 w 191"/>
                  <a:gd name="T5" fmla="*/ 0 h 201"/>
                  <a:gd name="T6" fmla="*/ 191 w 191"/>
                  <a:gd name="T7" fmla="*/ 201 h 201"/>
                  <a:gd name="T8" fmla="*/ 139 w 191"/>
                  <a:gd name="T9" fmla="*/ 201 h 201"/>
                  <a:gd name="T10" fmla="*/ 126 w 191"/>
                  <a:gd name="T11" fmla="*/ 160 h 201"/>
                  <a:gd name="T12" fmla="*/ 62 w 191"/>
                  <a:gd name="T13" fmla="*/ 160 h 201"/>
                  <a:gd name="T14" fmla="*/ 51 w 191"/>
                  <a:gd name="T15" fmla="*/ 201 h 201"/>
                  <a:gd name="T16" fmla="*/ 0 w 191"/>
                  <a:gd name="T17" fmla="*/ 201 h 201"/>
                  <a:gd name="T18" fmla="*/ 116 w 191"/>
                  <a:gd name="T19" fmla="*/ 123 h 201"/>
                  <a:gd name="T20" fmla="*/ 94 w 191"/>
                  <a:gd name="T21" fmla="*/ 57 h 201"/>
                  <a:gd name="T22" fmla="*/ 74 w 191"/>
                  <a:gd name="T23" fmla="*/ 123 h 201"/>
                  <a:gd name="T24" fmla="*/ 116 w 191"/>
                  <a:gd name="T25" fmla="*/ 12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1" h="201">
                    <a:moveTo>
                      <a:pt x="0" y="201"/>
                    </a:moveTo>
                    <a:lnTo>
                      <a:pt x="67" y="0"/>
                    </a:lnTo>
                    <a:lnTo>
                      <a:pt x="123" y="0"/>
                    </a:lnTo>
                    <a:lnTo>
                      <a:pt x="191" y="201"/>
                    </a:lnTo>
                    <a:lnTo>
                      <a:pt x="139" y="201"/>
                    </a:lnTo>
                    <a:lnTo>
                      <a:pt x="126" y="160"/>
                    </a:lnTo>
                    <a:lnTo>
                      <a:pt x="62" y="160"/>
                    </a:lnTo>
                    <a:lnTo>
                      <a:pt x="51" y="201"/>
                    </a:lnTo>
                    <a:lnTo>
                      <a:pt x="0" y="201"/>
                    </a:lnTo>
                    <a:close/>
                    <a:moveTo>
                      <a:pt x="116" y="123"/>
                    </a:moveTo>
                    <a:lnTo>
                      <a:pt x="94" y="57"/>
                    </a:lnTo>
                    <a:lnTo>
                      <a:pt x="74" y="123"/>
                    </a:lnTo>
                    <a:lnTo>
                      <a:pt x="116" y="12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Calibri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손글씨 펜" pitchFamily="66" charset="-127"/>
                <a:ea typeface="나눔손글씨 펜" pitchFamily="66" charset="-127"/>
                <a:cs typeface="+mn-cs"/>
              </a:rPr>
              <a:t>   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생각의 나열</a:t>
            </a: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학습법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스마트싱킹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무엇인가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?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왜 필요한가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?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언제 필요한가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?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사례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계획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실천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판단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선택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미래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생각을 정리하는 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생각정리가 어려운 이유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생각정리를 머릿속에서만 하려고 한다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 법칙을 모른다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생각정리 도구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만다라트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.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오타니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효율적인 사고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대학생 취업준비 사례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명쾌하게 생각하는 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?, 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목표를 달성 하는 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의사결정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문제해결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인문학적 사고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통찰력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면접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학습은 핵심이고 문제는 본질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핵심욕구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가치중심사고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생각의 구조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가중치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변수가 많다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상황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관계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변수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추측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선입견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의외 성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걱정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목표달성에 필요한 구체적인 실천방법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계획을 적는다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합리적인 생각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우리가 의사결정 과정의 문제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만다라트 작성법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로직트리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마인드 맵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3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의 법칙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내 맘대로 비이성적 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내 마음대로 감정적으로 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(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마음에 드는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)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이성으로 합리화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자기설득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합리적 판단이라고 생각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착각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효율성 중심 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가장 효율적인 것을 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선택하려 노력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(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예 가성비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시간과 돈에 대한 강박관념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)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문제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개인적으로 곤란한 상황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선택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결정하기 어려운 상황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타인과의 갈등 상황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사회적인 문제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가치중심으로 의사결정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핵심가치를 중심으로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고려해야 할 변수를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3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가지로 줄인다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각 변수마다 핵심가치를 기준으로 가중치를 결정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효율성의 비중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</a:t>
            </a: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            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문제의 본질을 통찰하는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3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개의 핵심요소 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,Fact,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핵심욕구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상식</a:t>
            </a:r>
            <a:r>
              <a:rPr kumimoji="0" lang="en-US" altLang="ko-KR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, </a:t>
            </a:r>
            <a:r>
              <a:rPr kumimoji="0" lang="ko-KR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생각의 구조화</a:t>
            </a:r>
            <a:endParaRPr kumimoji="0" lang="en-US" altLang="ko-KR" sz="1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9443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dirty="0"/>
              <a:t>원숭이</a:t>
            </a:r>
            <a:r>
              <a:rPr lang="en-US" altLang="ko-KR" dirty="0"/>
              <a:t>, </a:t>
            </a:r>
            <a:r>
              <a:rPr lang="ko-KR" altLang="en-US" dirty="0"/>
              <a:t>바나나</a:t>
            </a:r>
            <a:r>
              <a:rPr lang="en-US" altLang="ko-KR" dirty="0"/>
              <a:t>, </a:t>
            </a:r>
            <a:r>
              <a:rPr lang="ko-KR" altLang="en-US" dirty="0"/>
              <a:t>호랑이 중 서로 연관성이 깊은 단어 두 개를 짝지으라</a:t>
            </a:r>
          </a:p>
          <a:p>
            <a:br>
              <a:rPr lang="ko-KR" altLang="en-US" dirty="0"/>
            </a:br>
            <a:endParaRPr lang="ko-KR" altLang="en-US" dirty="0"/>
          </a:p>
        </p:txBody>
      </p:sp>
      <p:pic>
        <p:nvPicPr>
          <p:cNvPr id="132098" name="Picture 2" descr="https://img1.daumcdn.net/thumb/R720x0/?fname=https://t1.daumcdn.net/liveboard/interbiz/4577a3b306274a1886b750c7925228e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08099"/>
            <a:ext cx="9144000" cy="5549901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50004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원숭이</a:t>
            </a:r>
            <a:r>
              <a:rPr lang="en-US" altLang="ko-KR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바나나</a:t>
            </a:r>
            <a:r>
              <a:rPr lang="en-US" altLang="ko-KR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4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호랑이 중 서로 연관성이 깊은 두 개를 짝 지시오</a:t>
            </a:r>
            <a:endParaRPr lang="en-US" altLang="ko-KR" sz="2400" b="1" dirty="0">
              <a:solidFill>
                <a:schemeClr val="bg1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pic>
        <p:nvPicPr>
          <p:cNvPr id="6" name="아메리칸뷰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0638" y="6971030"/>
            <a:ext cx="233362" cy="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E3E605AC-52A4-92E1-8EF4-AC488B5EC782}"/>
              </a:ext>
            </a:extLst>
          </p:cNvPr>
          <p:cNvSpPr txBox="1">
            <a:spLocks/>
          </p:cNvSpPr>
          <p:nvPr/>
        </p:nvSpPr>
        <p:spPr>
          <a:xfrm>
            <a:off x="3491880" y="2780928"/>
            <a:ext cx="5544616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기초 역량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16D500-B166-8F62-841E-8C5460DB1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4" y="2528913"/>
            <a:ext cx="2171827" cy="21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40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pic>
        <p:nvPicPr>
          <p:cNvPr id="134146" name="Picture 2" descr="https://img1.daumcdn.net/thumb/R720x0/?fname=https://t1.daumcdn.net/liveboard/interbiz/6511c310003d48af80e240d5bcb98f8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9146" y="357166"/>
            <a:ext cx="9173146" cy="6000768"/>
          </a:xfrm>
          <a:prstGeom prst="rect">
            <a:avLst/>
          </a:prstGeom>
          <a:noFill/>
        </p:spPr>
      </p:pic>
      <p:pic>
        <p:nvPicPr>
          <p:cNvPr id="5" name="빅데이터 시작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0472" y="7143748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9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dirty="0"/>
              <a:t>원숭이</a:t>
            </a:r>
            <a:r>
              <a:rPr lang="en-US" altLang="ko-KR" dirty="0"/>
              <a:t>, </a:t>
            </a:r>
            <a:r>
              <a:rPr lang="ko-KR" altLang="en-US" dirty="0"/>
              <a:t>바나나</a:t>
            </a:r>
            <a:r>
              <a:rPr lang="en-US" altLang="ko-KR" dirty="0"/>
              <a:t>, </a:t>
            </a:r>
            <a:r>
              <a:rPr lang="ko-KR" altLang="en-US" dirty="0"/>
              <a:t>호랑이 중 서로</a:t>
            </a:r>
          </a:p>
          <a:p>
            <a:br>
              <a:rPr lang="ko-KR" altLang="en-US" dirty="0"/>
            </a:br>
            <a:endParaRPr lang="ko-KR" altLang="en-US" dirty="0"/>
          </a:p>
        </p:txBody>
      </p:sp>
      <p:pic>
        <p:nvPicPr>
          <p:cNvPr id="132098" name="Picture 2" descr="https://img1.daumcdn.net/thumb/R720x0/?fname=https://t1.daumcdn.net/liveboard/interbiz/4577a3b306274a1886b750c7925228e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85860"/>
            <a:ext cx="6591258" cy="4000528"/>
          </a:xfrm>
          <a:prstGeom prst="rect">
            <a:avLst/>
          </a:prstGeom>
          <a:noFill/>
        </p:spPr>
      </p:pic>
      <p:sp>
        <p:nvSpPr>
          <p:cNvPr id="5" name="직사각형 4"/>
          <p:cNvSpPr/>
          <p:nvPr/>
        </p:nvSpPr>
        <p:spPr>
          <a:xfrm>
            <a:off x="0" y="500042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ko-KR" altLang="en-US" sz="2200" b="1" dirty="0">
                <a:solidFill>
                  <a:schemeClr val="bg1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서로 연관성이 깊은 것들 끼리 짝 지시오</a:t>
            </a:r>
            <a:endParaRPr lang="en-US" altLang="ko-KR" sz="2200" b="1" dirty="0">
              <a:solidFill>
                <a:schemeClr val="bg1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</p:txBody>
      </p:sp>
      <p:pic>
        <p:nvPicPr>
          <p:cNvPr id="150537" name="Picture 9" descr="C:\Users\150829\Desktop\Bandicam\bandicam\bandicam 2019-09-03 08-49-44-3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786322"/>
            <a:ext cx="6215074" cy="2071678"/>
          </a:xfrm>
          <a:prstGeom prst="rect">
            <a:avLst/>
          </a:prstGeom>
          <a:noFill/>
        </p:spPr>
      </p:pic>
      <p:pic>
        <p:nvPicPr>
          <p:cNvPr id="150538" name="Picture 10" descr="C:\Users\150829\Desktop\Bandicam\bandicam\bandicam 2019-09-03 08-49-44-3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4125" y="1285860"/>
            <a:ext cx="3214678" cy="5572140"/>
          </a:xfrm>
          <a:prstGeom prst="rect">
            <a:avLst/>
          </a:prstGeom>
          <a:noFill/>
        </p:spPr>
      </p:pic>
      <p:pic>
        <p:nvPicPr>
          <p:cNvPr id="13" name="Picture 8" descr="ì í, ì¬ê³¼, ê³¼ì¼, ìì, ë¨¹ë¤, ìë¬¼, ìì°, ë ë, ê³¼ìì, ì ì ê³µê¸ ì¥ì¹, ê±´ê°, ë¤ì´ì´í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500570"/>
            <a:ext cx="1928826" cy="1928826"/>
          </a:xfrm>
          <a:prstGeom prst="rect">
            <a:avLst/>
          </a:prstGeom>
          <a:noFill/>
        </p:spPr>
      </p:pic>
      <p:pic>
        <p:nvPicPr>
          <p:cNvPr id="14" name="Picture 8" descr="ì½ì½ë ëë¬´, í í¸ë¦¬, ëª¨ë ì¸ë, í¸ë¦¬, ìì¼ëë, ì½ ì½, ëª¨ë, ë§í, ê°ë¨í, í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92" y="2000240"/>
            <a:ext cx="1500198" cy="2105541"/>
          </a:xfrm>
          <a:prstGeom prst="rect">
            <a:avLst/>
          </a:prstGeom>
          <a:noFill/>
        </p:spPr>
      </p:pic>
      <p:pic>
        <p:nvPicPr>
          <p:cNvPr id="150542" name="Picture 14" descr="ì½ë¼ë¦¬, ëë¬¼, ë§í ì½ë¼ë¦¬, í´ ë¦¬, ì¼ê°í ëª¨ì, 3D Shape, ì¬ê³  ì½ë¼ë¦¬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543408"/>
            <a:ext cx="1928826" cy="2314592"/>
          </a:xfrm>
          <a:prstGeom prst="rect">
            <a:avLst/>
          </a:prstGeom>
          <a:noFill/>
        </p:spPr>
      </p:pic>
      <p:pic>
        <p:nvPicPr>
          <p:cNvPr id="150543" name="Picture 15" descr="C:\Users\150829\Downloads\s인쇄\dog-1895260_960_720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4638981"/>
            <a:ext cx="2152648" cy="2018108"/>
          </a:xfrm>
          <a:prstGeom prst="rect">
            <a:avLst/>
          </a:prstGeom>
          <a:noFill/>
        </p:spPr>
      </p:pic>
      <p:sp>
        <p:nvSpPr>
          <p:cNvPr id="150549" name="AutoShape 21" descr="ì² ì¼ë¬ì¤í¸ png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0551" name="AutoShape 23" descr="ëë¬´ ì¼ë¬ì¤í¸ png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0555" name="AutoShape 27" descr="ì² ì¼ë¬ì¤í¸ pngì ëí ì´ë¯¸ì§ ê²ìê²°ê³¼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50557" name="Picture 29" descr="ì² ì¼ë¬ì¤í¸ pngì ëí ì´ë¯¸ì§ ê²ìê²°ê³¼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3108" y="4214818"/>
            <a:ext cx="2286016" cy="2027010"/>
          </a:xfrm>
          <a:prstGeom prst="rect">
            <a:avLst/>
          </a:prstGeom>
          <a:noFill/>
        </p:spPr>
      </p:pic>
      <p:pic>
        <p:nvPicPr>
          <p:cNvPr id="17" name="아메리칸뷰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93957" y="6918784"/>
            <a:ext cx="233362" cy="23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7273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769686B-3670-DD8D-8985-5B2BA2359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298">
            <a:off x="6818542" y="506931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2">
            <a:extLst>
              <a:ext uri="{FF2B5EF4-FFF2-40B4-BE49-F238E27FC236}">
                <a16:creationId xmlns:a16="http://schemas.microsoft.com/office/drawing/2014/main" id="{E1C826AC-9425-E18E-BE19-1A1883A28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126">
            <a:off x="6890550" y="389105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C24317-A5B2-A9E4-11D7-5581B9EC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9" y="2131259"/>
            <a:ext cx="3220616" cy="322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333B7F60-579E-C173-A4F7-184B3863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34" y="2882942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C15DED-09F1-C0CC-A85D-AFCA6DEF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71">
            <a:off x="8057486" y="3495239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DBDD823-70BA-A42C-A7E5-E05B494AE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6584">
            <a:off x="6408967" y="4574851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C35E99DF-B3C2-37E3-EDD6-2CF6FE23B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58" y="3079222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F52653-A391-82FC-6CD5-8A27DAB1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91" y="4891288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FEB8EBC-4539-636F-A001-B53DC31D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86" y="3371655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BD5D130C-E177-6121-D7AF-F2C627557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7934">
            <a:off x="5106608" y="3542894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FA154-C799-2E2C-18C9-4AEC614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886">
            <a:off x="7893852" y="4124444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38C5B60B-CBB1-3F02-A757-D6545E5AE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969">
            <a:off x="7286594" y="4706331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4472F53-45A9-01A7-151F-BCCD142E9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526">
            <a:off x="5790247" y="3727153"/>
            <a:ext cx="512505" cy="5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22FF83E-4741-6D1B-6D88-17A9DB3D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31">
            <a:off x="6328447" y="3307196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2EFB945-204B-423A-3563-82353BFD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7446">
            <a:off x="5363163" y="2261189"/>
            <a:ext cx="632282" cy="6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FBB4433C-2F05-37FF-82D4-FE6A830BF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16" y="415654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9491A3C-62E3-B1EF-2D77-E1C15A75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71">
            <a:off x="6353184" y="2040244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A387FFA1-92E1-5306-3A22-FC5A73B00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287">
            <a:off x="6035776" y="2695355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13ABC496-FD0E-E659-34DF-B882D1ACC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3036">
            <a:off x="7185997" y="1992297"/>
            <a:ext cx="561538" cy="5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BB47ECB2-A889-3D8A-53FF-EEC5D937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49" y="2410727"/>
            <a:ext cx="283307" cy="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41F1495-2C8B-62B8-BE7B-107AF30D4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3540">
            <a:off x="7694749" y="3383598"/>
            <a:ext cx="277153" cy="2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9F3E6E41-99F1-C33F-030C-D71321212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9133">
            <a:off x="6729422" y="2855632"/>
            <a:ext cx="445332" cy="4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>
            <a:extLst>
              <a:ext uri="{FF2B5EF4-FFF2-40B4-BE49-F238E27FC236}">
                <a16:creationId xmlns:a16="http://schemas.microsoft.com/office/drawing/2014/main" id="{A8401984-6113-FFBA-1F75-F7105F398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84" y="4293616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9EC00D47-BA59-BE04-1C47-776CEF5E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9004" y="2579001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>
            <a:extLst>
              <a:ext uri="{FF2B5EF4-FFF2-40B4-BE49-F238E27FC236}">
                <a16:creationId xmlns:a16="http://schemas.microsoft.com/office/drawing/2014/main" id="{DD30AD1D-192D-BF79-F16A-B9EA0FB15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3262">
            <a:off x="4633502" y="2272624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E252E4C-41F4-7059-3B21-A3BED9E4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1229">
            <a:off x="5233000" y="182112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6DC4B766-32E4-D2C7-28D2-43EDAFDB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874">
            <a:off x="5801377" y="1840843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>
            <a:extLst>
              <a:ext uri="{FF2B5EF4-FFF2-40B4-BE49-F238E27FC236}">
                <a16:creationId xmlns:a16="http://schemas.microsoft.com/office/drawing/2014/main" id="{DC2BB0D5-FFBC-09AD-9204-0166F2DAC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02753" y="1646562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9573E33B-B802-78B3-01BA-1D5D1830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6566" flipV="1">
            <a:off x="4720399" y="3513919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>
            <a:extLst>
              <a:ext uri="{FF2B5EF4-FFF2-40B4-BE49-F238E27FC236}">
                <a16:creationId xmlns:a16="http://schemas.microsoft.com/office/drawing/2014/main" id="{BA7D18A2-A3ED-F336-B8BC-4EA61511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85" y="4232895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>
            <a:extLst>
              <a:ext uri="{FF2B5EF4-FFF2-40B4-BE49-F238E27FC236}">
                <a16:creationId xmlns:a16="http://schemas.microsoft.com/office/drawing/2014/main" id="{BBB00976-26EB-CC8A-9C33-C04B8CFC5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921">
            <a:off x="6780103" y="1728545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>
            <a:extLst>
              <a:ext uri="{FF2B5EF4-FFF2-40B4-BE49-F238E27FC236}">
                <a16:creationId xmlns:a16="http://schemas.microsoft.com/office/drawing/2014/main" id="{91F1A68E-E9D6-F81E-B0B6-22118BB0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462">
            <a:off x="4486385" y="2992034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0F8C282-F3EA-C848-BAE2-149DCDC2E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5208">
            <a:off x="4261454" y="2572042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5AEB4E3E-AFA9-531C-F630-8E846A7B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295">
            <a:off x="8067385" y="2976820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E3CDE046-0B5C-07B6-BA92-7E03686DE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4671">
            <a:off x="6217265" y="515478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B57110F-6741-6325-EE93-DFDA66AE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594">
            <a:off x="5404791" y="4674836"/>
            <a:ext cx="534917" cy="5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D50BED73-5F77-8A39-23D1-1D1C41634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0629">
            <a:off x="7854559" y="2185521"/>
            <a:ext cx="433173" cy="4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8">
            <a:extLst>
              <a:ext uri="{FF2B5EF4-FFF2-40B4-BE49-F238E27FC236}">
                <a16:creationId xmlns:a16="http://schemas.microsoft.com/office/drawing/2014/main" id="{46A36BDB-ECE1-9D00-3F5C-605DEF176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374">
            <a:off x="8144428" y="2595464"/>
            <a:ext cx="279973" cy="2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14">
            <a:extLst>
              <a:ext uri="{FF2B5EF4-FFF2-40B4-BE49-F238E27FC236}">
                <a16:creationId xmlns:a16="http://schemas.microsoft.com/office/drawing/2014/main" id="{EA0A4A2C-F288-4F3B-7C22-E050470B1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9987">
            <a:off x="4528380" y="3870129"/>
            <a:ext cx="744358" cy="7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8">
            <a:extLst>
              <a:ext uri="{FF2B5EF4-FFF2-40B4-BE49-F238E27FC236}">
                <a16:creationId xmlns:a16="http://schemas.microsoft.com/office/drawing/2014/main" id="{76069A55-03E5-03FA-7E05-DEF5B6A5F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287">
            <a:off x="4939872" y="4639693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6">
            <a:extLst>
              <a:ext uri="{FF2B5EF4-FFF2-40B4-BE49-F238E27FC236}">
                <a16:creationId xmlns:a16="http://schemas.microsoft.com/office/drawing/2014/main" id="{96C2FA6B-0B6C-4667-D90F-BECDBE364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2755">
            <a:off x="4384503" y="3705287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16">
            <a:extLst>
              <a:ext uri="{FF2B5EF4-FFF2-40B4-BE49-F238E27FC236}">
                <a16:creationId xmlns:a16="http://schemas.microsoft.com/office/drawing/2014/main" id="{477B8E8C-9DAD-D6B9-8BD0-180EAE3FF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6993" flipV="1">
            <a:off x="8352725" y="4083943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8">
            <a:extLst>
              <a:ext uri="{FF2B5EF4-FFF2-40B4-BE49-F238E27FC236}">
                <a16:creationId xmlns:a16="http://schemas.microsoft.com/office/drawing/2014/main" id="{7302FBF3-2594-39DF-8695-497B71499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966">
            <a:off x="7914290" y="4516654"/>
            <a:ext cx="313838" cy="3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5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BA489D3F-23F8-1DCD-C5F6-AE0A4FB8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9" y="4293097"/>
            <a:ext cx="932310" cy="9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5D9442E-F777-580D-C1C4-07B48C7D1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79" y="1961573"/>
            <a:ext cx="932310" cy="9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62B2AAC3-8B3E-C619-37B9-62EE264A5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536" y="1556420"/>
            <a:ext cx="1332148" cy="13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>
            <a:extLst>
              <a:ext uri="{FF2B5EF4-FFF2-40B4-BE49-F238E27FC236}">
                <a16:creationId xmlns:a16="http://schemas.microsoft.com/office/drawing/2014/main" id="{E1ED553C-53FA-5462-BCE1-5CD055232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68" y="4184011"/>
            <a:ext cx="1080121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>
            <a:extLst>
              <a:ext uri="{FF2B5EF4-FFF2-40B4-BE49-F238E27FC236}">
                <a16:creationId xmlns:a16="http://schemas.microsoft.com/office/drawing/2014/main" id="{CB657DB6-8990-3A17-8D72-169BDD1DD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420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>
            <a:extLst>
              <a:ext uri="{FF2B5EF4-FFF2-40B4-BE49-F238E27FC236}">
                <a16:creationId xmlns:a16="http://schemas.microsoft.com/office/drawing/2014/main" id="{392417AD-BE61-5819-B806-A24EA2DBC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598057"/>
            <a:ext cx="1332149" cy="133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9BA2D-EB53-D3F9-DE82-576CFD2B1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962" y="4331822"/>
            <a:ext cx="932310" cy="9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2CFCC4DB-9687-4643-2F2E-8CA4B5E1E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62" y="4242114"/>
            <a:ext cx="1080121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42B8842-29D6-1E41-20C3-A1C355EF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59" y="1958936"/>
            <a:ext cx="932310" cy="9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485DA11-6DBC-2FAD-6402-9336E359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59" y="5322235"/>
            <a:ext cx="932310" cy="93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id="{566D97D9-0F8F-B61C-4BBC-9FE478C66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259" y="5225407"/>
            <a:ext cx="1080121" cy="10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8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>
            <a:extLst>
              <a:ext uri="{FF2B5EF4-FFF2-40B4-BE49-F238E27FC236}">
                <a16:creationId xmlns:a16="http://schemas.microsoft.com/office/drawing/2014/main" id="{1CE4A191-9BA1-2BAC-EAF5-7D35A98A4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77" y="3522174"/>
            <a:ext cx="2150368" cy="21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0A235EF-27F0-534A-96E8-C1CE6B1B3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298">
            <a:off x="6818542" y="506931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>
            <a:extLst>
              <a:ext uri="{FF2B5EF4-FFF2-40B4-BE49-F238E27FC236}">
                <a16:creationId xmlns:a16="http://schemas.microsoft.com/office/drawing/2014/main" id="{1F1E9212-EBF7-2170-AA58-1370C0F4D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5126">
            <a:off x="6890550" y="3891054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038407-4AB0-46D4-5689-56C3462D0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34" y="2882942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AE44045-D53A-E78F-4407-AA74BEEA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71">
            <a:off x="8057486" y="3495239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56B4DE3-B3DA-1F84-76E9-486DD2B47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6584">
            <a:off x="6408967" y="4574851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5AFC977-32D1-9930-95BC-7ACE0689F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58" y="3079222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2B00F7C-6E56-526B-5DBB-7B713EC00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291" y="4891288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269DE6F-B543-4178-C338-31EBE564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586" y="3371655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18A976C-DBC0-D0F7-F36A-CDF548032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7934">
            <a:off x="5106608" y="3542894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8E35AD79-B4F5-8B56-D378-6EF4726DD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886">
            <a:off x="7893852" y="4124444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42499CA2-47E3-D7D0-34E2-7B0919A4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9969">
            <a:off x="7286594" y="4706331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D028053-AF35-0084-1DF2-53954CFBB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2526">
            <a:off x="5790247" y="3727153"/>
            <a:ext cx="512505" cy="51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B042CA9-6ADF-1E9D-CA15-28E2C2EC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631">
            <a:off x="6328447" y="3307196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64F81DB-8674-B1A6-9D90-5E14221F7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7446">
            <a:off x="5363163" y="2261189"/>
            <a:ext cx="632282" cy="6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44904EA0-FD4B-DA30-A2AD-451D64B7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16" y="415654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1CDCD16-972A-1398-476E-9627A3260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3671">
            <a:off x="6353184" y="2040244"/>
            <a:ext cx="566192" cy="5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48656A5D-39DF-7D61-BA64-0B3819F63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287">
            <a:off x="6035776" y="2695355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3A0F3E7-E69A-FADB-8EE7-D2A427D3E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43036">
            <a:off x="7185997" y="1992297"/>
            <a:ext cx="561538" cy="56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DDD15ECF-75CD-D5E6-05DC-5A1968A0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49" y="2410727"/>
            <a:ext cx="283307" cy="3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B341048C-F5B2-15CC-EC8A-76F95F52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3540">
            <a:off x="7694749" y="3383598"/>
            <a:ext cx="277153" cy="27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5E60CDCE-53FE-1EF7-D784-7573D51B6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9133">
            <a:off x="6729422" y="2855632"/>
            <a:ext cx="445332" cy="44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>
            <a:extLst>
              <a:ext uri="{FF2B5EF4-FFF2-40B4-BE49-F238E27FC236}">
                <a16:creationId xmlns:a16="http://schemas.microsoft.com/office/drawing/2014/main" id="{6B22EC44-FC6C-5816-19BD-36DBF27F8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84" y="4293616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>
            <a:extLst>
              <a:ext uri="{FF2B5EF4-FFF2-40B4-BE49-F238E27FC236}">
                <a16:creationId xmlns:a16="http://schemas.microsoft.com/office/drawing/2014/main" id="{38BE9415-E92D-CF88-74E6-B4E052A91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9004" y="2579001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>
            <a:extLst>
              <a:ext uri="{FF2B5EF4-FFF2-40B4-BE49-F238E27FC236}">
                <a16:creationId xmlns:a16="http://schemas.microsoft.com/office/drawing/2014/main" id="{64A810F8-797F-026E-F536-A573CFA2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13262">
            <a:off x="4633502" y="2272624"/>
            <a:ext cx="710208" cy="71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44D282F4-D7BE-7864-5C5F-A4150331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1229">
            <a:off x="5233000" y="182112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8A5B5B82-F193-A703-584E-0D0B77076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6874">
            <a:off x="5801377" y="1840843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9E3D3102-3A83-60F1-D0EC-3C3DDD094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02753" y="1646562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9880E65A-9343-FF0F-12F6-C2389E04B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6566" flipV="1">
            <a:off x="4720399" y="3513919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6D47A951-64C6-0889-537D-78826300C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85" y="4232895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" name="Picture 18">
            <a:extLst>
              <a:ext uri="{FF2B5EF4-FFF2-40B4-BE49-F238E27FC236}">
                <a16:creationId xmlns:a16="http://schemas.microsoft.com/office/drawing/2014/main" id="{94BAA080-ADF5-BD6D-82D4-CE7012BD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2921">
            <a:off x="6780103" y="1728545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Picture 18">
            <a:extLst>
              <a:ext uri="{FF2B5EF4-FFF2-40B4-BE49-F238E27FC236}">
                <a16:creationId xmlns:a16="http://schemas.microsoft.com/office/drawing/2014/main" id="{408C0C1C-022D-4278-54E4-27F9E1BC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3462">
            <a:off x="4486385" y="2992034"/>
            <a:ext cx="256147" cy="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6">
            <a:extLst>
              <a:ext uri="{FF2B5EF4-FFF2-40B4-BE49-F238E27FC236}">
                <a16:creationId xmlns:a16="http://schemas.microsoft.com/office/drawing/2014/main" id="{62AA6E36-FF52-B0F6-DDF1-097AC6416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5208">
            <a:off x="4261454" y="2572042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752D53C2-E9D5-A8DB-4E3C-801923EA3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295">
            <a:off x="8067385" y="2976820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584F2B6E-D7A3-9DFA-AA12-DD6FB877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4671">
            <a:off x="6217265" y="5154789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4">
            <a:extLst>
              <a:ext uri="{FF2B5EF4-FFF2-40B4-BE49-F238E27FC236}">
                <a16:creationId xmlns:a16="http://schemas.microsoft.com/office/drawing/2014/main" id="{19100979-6FC3-2D49-BB66-5242BF0E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9594">
            <a:off x="5404791" y="4674836"/>
            <a:ext cx="534917" cy="5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4">
            <a:extLst>
              <a:ext uri="{FF2B5EF4-FFF2-40B4-BE49-F238E27FC236}">
                <a16:creationId xmlns:a16="http://schemas.microsoft.com/office/drawing/2014/main" id="{5F9796CD-42E8-C481-04BD-9AF4845CB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90629">
            <a:off x="7854559" y="2185521"/>
            <a:ext cx="433173" cy="4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18">
            <a:extLst>
              <a:ext uri="{FF2B5EF4-FFF2-40B4-BE49-F238E27FC236}">
                <a16:creationId xmlns:a16="http://schemas.microsoft.com/office/drawing/2014/main" id="{FCE91D94-AFD1-E979-75EC-BB56C405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3374">
            <a:off x="8144428" y="2595464"/>
            <a:ext cx="279973" cy="27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4">
            <a:extLst>
              <a:ext uri="{FF2B5EF4-FFF2-40B4-BE49-F238E27FC236}">
                <a16:creationId xmlns:a16="http://schemas.microsoft.com/office/drawing/2014/main" id="{4592CA82-57AD-1EEE-B413-5A848129D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9987">
            <a:off x="4528380" y="3870129"/>
            <a:ext cx="744358" cy="74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8">
            <a:extLst>
              <a:ext uri="{FF2B5EF4-FFF2-40B4-BE49-F238E27FC236}">
                <a16:creationId xmlns:a16="http://schemas.microsoft.com/office/drawing/2014/main" id="{D6D6D297-994A-D1AF-2B1C-8045C532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4287">
            <a:off x="4939872" y="4639693"/>
            <a:ext cx="369913" cy="3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6">
            <a:extLst>
              <a:ext uri="{FF2B5EF4-FFF2-40B4-BE49-F238E27FC236}">
                <a16:creationId xmlns:a16="http://schemas.microsoft.com/office/drawing/2014/main" id="{0DD63A0F-7EFC-182B-6F47-FD64D1502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2755">
            <a:off x="4384503" y="3705287"/>
            <a:ext cx="369912" cy="36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6">
            <a:extLst>
              <a:ext uri="{FF2B5EF4-FFF2-40B4-BE49-F238E27FC236}">
                <a16:creationId xmlns:a16="http://schemas.microsoft.com/office/drawing/2014/main" id="{40362527-FECB-3075-DE76-3538C7D16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46993" flipV="1">
            <a:off x="8352725" y="4083943"/>
            <a:ext cx="297904" cy="29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8">
            <a:extLst>
              <a:ext uri="{FF2B5EF4-FFF2-40B4-BE49-F238E27FC236}">
                <a16:creationId xmlns:a16="http://schemas.microsoft.com/office/drawing/2014/main" id="{8D8610A0-77A8-F46C-21F6-8CB955D7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8966">
            <a:off x="7914290" y="4516654"/>
            <a:ext cx="313838" cy="31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2">
            <a:extLst>
              <a:ext uri="{FF2B5EF4-FFF2-40B4-BE49-F238E27FC236}">
                <a16:creationId xmlns:a16="http://schemas.microsoft.com/office/drawing/2014/main" id="{5D3D1FD2-41BA-D316-E10D-097B48328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247" y="346618"/>
            <a:ext cx="1425158" cy="142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1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순서 </a:t>
            </a:r>
            <a:r>
              <a:rPr lang="en-US" altLang="ko-KR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: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나열 </a:t>
            </a:r>
            <a:r>
              <a:rPr lang="en-US" altLang="ko-KR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분류 </a:t>
            </a:r>
            <a:r>
              <a:rPr lang="en-US" altLang="ko-KR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구조</a:t>
            </a: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3000"/>
              </a:lnSpc>
            </a:pPr>
            <a:r>
              <a:rPr lang="ko-KR" altLang="en-US" sz="5400" dirty="0">
                <a:solidFill>
                  <a:srgbClr val="002060"/>
                </a:solidFill>
                <a:latin typeface="나눔손글씨 펜" pitchFamily="66" charset="-127"/>
                <a:ea typeface="나눔손글씨 펜" pitchFamily="66" charset="-127"/>
              </a:rPr>
              <a:t>    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나열</a:t>
            </a:r>
            <a:r>
              <a:rPr lang="ko-KR" altLang="en-US" sz="54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lang="ko-KR" altLang="en-US" sz="54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분류              구조화</a:t>
            </a:r>
            <a:r>
              <a:rPr lang="ko-KR" altLang="en-US" sz="54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</a:t>
            </a: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KoPub바탕체 Light" pitchFamily="18" charset="-127"/>
                <a:ea typeface="KoPub바탕체 Light" pitchFamily="18" charset="-127"/>
              </a:rPr>
              <a:t>   </a:t>
            </a: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2786050" y="2285992"/>
            <a:ext cx="571504" cy="428628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1071538" y="307181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1142976" y="371475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571604" y="292893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928662" y="414338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1500166" y="414338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/>
          <p:cNvSpPr/>
          <p:nvPr/>
        </p:nvSpPr>
        <p:spPr>
          <a:xfrm>
            <a:off x="857224" y="464344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500166" y="471488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1071538" y="5286388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1571604" y="357187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/>
          <p:cNvSpPr/>
          <p:nvPr/>
        </p:nvSpPr>
        <p:spPr>
          <a:xfrm>
            <a:off x="928662" y="614364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/>
          <p:cNvSpPr/>
          <p:nvPr/>
        </p:nvSpPr>
        <p:spPr>
          <a:xfrm>
            <a:off x="1285852" y="571501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/>
          <p:cNvSpPr/>
          <p:nvPr/>
        </p:nvSpPr>
        <p:spPr>
          <a:xfrm>
            <a:off x="1428728" y="621508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4429124" y="285749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타원 20"/>
          <p:cNvSpPr/>
          <p:nvPr/>
        </p:nvSpPr>
        <p:spPr>
          <a:xfrm>
            <a:off x="1571604" y="5286388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타원 22"/>
          <p:cNvSpPr/>
          <p:nvPr/>
        </p:nvSpPr>
        <p:spPr>
          <a:xfrm>
            <a:off x="4429124" y="578645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/>
          <p:cNvSpPr/>
          <p:nvPr/>
        </p:nvSpPr>
        <p:spPr>
          <a:xfrm>
            <a:off x="4429124" y="5286388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/>
          <p:cNvSpPr/>
          <p:nvPr/>
        </p:nvSpPr>
        <p:spPr>
          <a:xfrm>
            <a:off x="4429124" y="478632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/>
          <p:cNvSpPr/>
          <p:nvPr/>
        </p:nvSpPr>
        <p:spPr>
          <a:xfrm>
            <a:off x="4429124" y="428625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타원 26"/>
          <p:cNvSpPr/>
          <p:nvPr/>
        </p:nvSpPr>
        <p:spPr>
          <a:xfrm>
            <a:off x="4429124" y="3857628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타원 27"/>
          <p:cNvSpPr/>
          <p:nvPr/>
        </p:nvSpPr>
        <p:spPr>
          <a:xfrm>
            <a:off x="4429124" y="335756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타원 28"/>
          <p:cNvSpPr/>
          <p:nvPr/>
        </p:nvSpPr>
        <p:spPr>
          <a:xfrm>
            <a:off x="4429124" y="6215082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타원 29"/>
          <p:cNvSpPr/>
          <p:nvPr/>
        </p:nvSpPr>
        <p:spPr>
          <a:xfrm>
            <a:off x="7072330" y="292893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직선 연결선 32"/>
          <p:cNvCxnSpPr/>
          <p:nvPr/>
        </p:nvCxnSpPr>
        <p:spPr>
          <a:xfrm rot="16200000" flipH="1">
            <a:off x="7358082" y="3571876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rot="5400000">
            <a:off x="6929454" y="3571876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타원 37"/>
          <p:cNvSpPr/>
          <p:nvPr/>
        </p:nvSpPr>
        <p:spPr>
          <a:xfrm>
            <a:off x="7429520" y="3929066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3" name="직선 연결선 42"/>
          <p:cNvCxnSpPr/>
          <p:nvPr/>
        </p:nvCxnSpPr>
        <p:spPr>
          <a:xfrm rot="16200000" flipH="1">
            <a:off x="7715272" y="4500570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 rot="5400000">
            <a:off x="7286644" y="4500570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타원 44"/>
          <p:cNvSpPr/>
          <p:nvPr/>
        </p:nvSpPr>
        <p:spPr>
          <a:xfrm>
            <a:off x="7858148" y="485776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7143768" y="485776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6357950" y="4000504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1" name="직선 연결선 50"/>
          <p:cNvCxnSpPr/>
          <p:nvPr/>
        </p:nvCxnSpPr>
        <p:spPr>
          <a:xfrm rot="5400000">
            <a:off x="6430182" y="4642652"/>
            <a:ext cx="285752" cy="1588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타원 53"/>
          <p:cNvSpPr/>
          <p:nvPr/>
        </p:nvSpPr>
        <p:spPr>
          <a:xfrm>
            <a:off x="6357950" y="4929198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65" name="직선 연결선 64"/>
          <p:cNvCxnSpPr/>
          <p:nvPr/>
        </p:nvCxnSpPr>
        <p:spPr>
          <a:xfrm rot="16200000" flipH="1">
            <a:off x="8143900" y="5572140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rot="5400000">
            <a:off x="7715272" y="5572140"/>
            <a:ext cx="285752" cy="142876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타원 68"/>
          <p:cNvSpPr/>
          <p:nvPr/>
        </p:nvSpPr>
        <p:spPr>
          <a:xfrm>
            <a:off x="8286776" y="592933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타원 69"/>
          <p:cNvSpPr/>
          <p:nvPr/>
        </p:nvSpPr>
        <p:spPr>
          <a:xfrm>
            <a:off x="7572396" y="592933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2" name="직선 연결선 71"/>
          <p:cNvCxnSpPr/>
          <p:nvPr/>
        </p:nvCxnSpPr>
        <p:spPr>
          <a:xfrm rot="5400000">
            <a:off x="6430182" y="5642784"/>
            <a:ext cx="285752" cy="1588"/>
          </a:xfrm>
          <a:prstGeom prst="line">
            <a:avLst/>
          </a:prstGeom>
          <a:ln w="19050">
            <a:solidFill>
              <a:srgbClr val="0331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타원 72"/>
          <p:cNvSpPr/>
          <p:nvPr/>
        </p:nvSpPr>
        <p:spPr>
          <a:xfrm>
            <a:off x="6357950" y="5929330"/>
            <a:ext cx="357190" cy="3571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오른쪽 화살표 73"/>
          <p:cNvSpPr/>
          <p:nvPr/>
        </p:nvSpPr>
        <p:spPr>
          <a:xfrm>
            <a:off x="5572132" y="2285992"/>
            <a:ext cx="571504" cy="428628"/>
          </a:xfrm>
          <a:prstGeom prst="righ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>
            <a:extLst>
              <a:ext uri="{FF2B5EF4-FFF2-40B4-BE49-F238E27FC236}">
                <a16:creationId xmlns:a16="http://schemas.microsoft.com/office/drawing/2014/main" id="{8899860D-E221-CF0A-49B1-D3015CF04D57}"/>
              </a:ext>
            </a:extLst>
          </p:cNvPr>
          <p:cNvSpPr/>
          <p:nvPr/>
        </p:nvSpPr>
        <p:spPr>
          <a:xfrm>
            <a:off x="827584" y="2262690"/>
            <a:ext cx="2135853" cy="2066613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57C106A-6904-0A87-7628-D632F437E950}"/>
              </a:ext>
            </a:extLst>
          </p:cNvPr>
          <p:cNvSpPr/>
          <p:nvPr/>
        </p:nvSpPr>
        <p:spPr>
          <a:xfrm>
            <a:off x="6324579" y="2270165"/>
            <a:ext cx="2135853" cy="2066613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2BBB008E-0BB9-EC00-FEBC-344BF83EBAEC}"/>
              </a:ext>
            </a:extLst>
          </p:cNvPr>
          <p:cNvSpPr/>
          <p:nvPr/>
        </p:nvSpPr>
        <p:spPr>
          <a:xfrm>
            <a:off x="3606173" y="2246652"/>
            <a:ext cx="2135853" cy="2066613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5F58BF00-187E-5889-3181-9F630EB9F79F}"/>
              </a:ext>
            </a:extLst>
          </p:cNvPr>
          <p:cNvSpPr/>
          <p:nvPr/>
        </p:nvSpPr>
        <p:spPr>
          <a:xfrm>
            <a:off x="467721" y="4785329"/>
            <a:ext cx="2896413" cy="532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1 .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한 눈에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볼 수 있도록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B653AACF-357B-4EDB-0CF1-7DAAB4E05BFB}"/>
              </a:ext>
            </a:extLst>
          </p:cNvPr>
          <p:cNvSpPr/>
          <p:nvPr/>
        </p:nvSpPr>
        <p:spPr>
          <a:xfrm>
            <a:off x="3275856" y="4760204"/>
            <a:ext cx="3308326" cy="166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단문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번호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&amp;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다이어그램 활용</a:t>
            </a:r>
          </a:p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CAA3554-E4D0-8EBB-1880-D554A231E547}"/>
              </a:ext>
            </a:extLst>
          </p:cNvPr>
          <p:cNvSpPr/>
          <p:nvPr/>
        </p:nvSpPr>
        <p:spPr>
          <a:xfrm>
            <a:off x="6372200" y="4653136"/>
            <a:ext cx="3338271" cy="1664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논리적으로 정리하는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사고법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ko-KR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45498EA-4EFC-1FF9-C95C-09933D6BD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02" y="2818080"/>
            <a:ext cx="1030795" cy="1030795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D6403F34-0F8D-C4C6-4E47-2650EEAC2E75}"/>
              </a:ext>
            </a:extLst>
          </p:cNvPr>
          <p:cNvGrpSpPr/>
          <p:nvPr/>
        </p:nvGrpSpPr>
        <p:grpSpPr>
          <a:xfrm>
            <a:off x="1349485" y="2806235"/>
            <a:ext cx="1132886" cy="1034827"/>
            <a:chOff x="1970814" y="827814"/>
            <a:chExt cx="5202371" cy="5202371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210205AB-9CCB-8400-FDA7-BC88C2D2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0814" y="827814"/>
              <a:ext cx="5202371" cy="5202371"/>
            </a:xfrm>
            <a:prstGeom prst="rect">
              <a:avLst/>
            </a:prstGeom>
          </p:spPr>
        </p:pic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1E717543-2E51-F59D-A020-35B85F581B97}"/>
                </a:ext>
              </a:extLst>
            </p:cNvPr>
            <p:cNvSpPr/>
            <p:nvPr/>
          </p:nvSpPr>
          <p:spPr>
            <a:xfrm>
              <a:off x="3857223" y="2842294"/>
              <a:ext cx="590677" cy="111796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9F978DBB-BD71-08AC-5976-D30BB3506178}"/>
              </a:ext>
            </a:extLst>
          </p:cNvPr>
          <p:cNvSpPr/>
          <p:nvPr/>
        </p:nvSpPr>
        <p:spPr>
          <a:xfrm>
            <a:off x="3392049" y="853184"/>
            <a:ext cx="2693515" cy="563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구조화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사고란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C373089-DFDE-1C01-33BB-8AB0D0A2D773}"/>
              </a:ext>
            </a:extLst>
          </p:cNvPr>
          <p:cNvGrpSpPr/>
          <p:nvPr/>
        </p:nvGrpSpPr>
        <p:grpSpPr>
          <a:xfrm>
            <a:off x="6929946" y="2911971"/>
            <a:ext cx="925117" cy="782999"/>
            <a:chOff x="7032789" y="3455176"/>
            <a:chExt cx="1391491" cy="1177728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542992A-94FD-1C7E-DFF0-D24444BE41DD}"/>
                </a:ext>
              </a:extLst>
            </p:cNvPr>
            <p:cNvSpPr/>
            <p:nvPr/>
          </p:nvSpPr>
          <p:spPr>
            <a:xfrm>
              <a:off x="7378153" y="3455176"/>
              <a:ext cx="707406" cy="425256"/>
            </a:xfrm>
            <a:prstGeom prst="roundRect">
              <a:avLst>
                <a:gd name="adj" fmla="val 9947"/>
              </a:avLst>
            </a:prstGeom>
            <a:solidFill>
              <a:srgbClr val="F4814E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100" normalizeH="0" baseline="0" noProof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6" name="직선 연결선 15">
              <a:extLst>
                <a:ext uri="{FF2B5EF4-FFF2-40B4-BE49-F238E27FC236}">
                  <a16:creationId xmlns:a16="http://schemas.microsoft.com/office/drawing/2014/main" id="{C42674AC-EB41-C74F-F336-20FF0F64AE20}"/>
                </a:ext>
              </a:extLst>
            </p:cNvPr>
            <p:cNvCxnSpPr>
              <a:cxnSpLocks/>
            </p:cNvCxnSpPr>
            <p:nvPr/>
          </p:nvCxnSpPr>
          <p:spPr>
            <a:xfrm>
              <a:off x="7731856" y="3927585"/>
              <a:ext cx="0" cy="333226"/>
            </a:xfrm>
            <a:prstGeom prst="line">
              <a:avLst/>
            </a:prstGeom>
            <a:solidFill>
              <a:srgbClr val="F4814E"/>
            </a:solidFill>
            <a:ln w="28575" cap="rnd">
              <a:solidFill>
                <a:schemeClr val="tx1"/>
              </a:solidFill>
            </a:ln>
          </p:spPr>
        </p:cxnSp>
        <p:sp>
          <p:nvSpPr>
            <p:cNvPr id="17" name="왼쪽 대괄호 16">
              <a:extLst>
                <a:ext uri="{FF2B5EF4-FFF2-40B4-BE49-F238E27FC236}">
                  <a16:creationId xmlns:a16="http://schemas.microsoft.com/office/drawing/2014/main" id="{AF5657D8-F2EA-5E99-D1D7-E174B1148883}"/>
                </a:ext>
              </a:extLst>
            </p:cNvPr>
            <p:cNvSpPr/>
            <p:nvPr/>
          </p:nvSpPr>
          <p:spPr>
            <a:xfrm rot="5400000">
              <a:off x="7654884" y="3690861"/>
              <a:ext cx="147303" cy="992596"/>
            </a:xfrm>
            <a:prstGeom prst="leftBracket">
              <a:avLst/>
            </a:prstGeom>
            <a:noFill/>
            <a:ln w="28575" cap="rnd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100" normalizeH="0" baseline="0" noProof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cxnSp>
          <p:nvCxnSpPr>
            <p:cNvPr id="18" name="직선 연결선 17">
              <a:extLst>
                <a:ext uri="{FF2B5EF4-FFF2-40B4-BE49-F238E27FC236}">
                  <a16:creationId xmlns:a16="http://schemas.microsoft.com/office/drawing/2014/main" id="{CF473589-62D2-4400-B54F-E81E613A785F}"/>
                </a:ext>
              </a:extLst>
            </p:cNvPr>
            <p:cNvCxnSpPr>
              <a:cxnSpLocks/>
            </p:cNvCxnSpPr>
            <p:nvPr/>
          </p:nvCxnSpPr>
          <p:spPr>
            <a:xfrm>
              <a:off x="7504447" y="3600645"/>
              <a:ext cx="454818" cy="0"/>
            </a:xfrm>
            <a:prstGeom prst="line">
              <a:avLst/>
            </a:prstGeom>
            <a:solidFill>
              <a:srgbClr val="F4814E"/>
            </a:solidFill>
            <a:ln w="28575" cap="rnd">
              <a:solidFill>
                <a:schemeClr val="tx1"/>
              </a:solidFill>
            </a:ln>
          </p:spPr>
        </p:cxn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C51608D0-DCC1-F524-583B-6591F1CCCF8E}"/>
                </a:ext>
              </a:extLst>
            </p:cNvPr>
            <p:cNvCxnSpPr>
              <a:cxnSpLocks/>
            </p:cNvCxnSpPr>
            <p:nvPr/>
          </p:nvCxnSpPr>
          <p:spPr>
            <a:xfrm>
              <a:off x="7504447" y="3736404"/>
              <a:ext cx="454818" cy="0"/>
            </a:xfrm>
            <a:prstGeom prst="line">
              <a:avLst/>
            </a:prstGeom>
            <a:solidFill>
              <a:srgbClr val="F4814E"/>
            </a:solidFill>
            <a:ln w="28575" cap="rnd">
              <a:solidFill>
                <a:schemeClr val="tx1"/>
              </a:solidFill>
            </a:ln>
          </p:spPr>
        </p:cxn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D5FF892A-5DF7-8CEE-C0A8-745ED6BFEE47}"/>
                </a:ext>
              </a:extLst>
            </p:cNvPr>
            <p:cNvSpPr/>
            <p:nvPr/>
          </p:nvSpPr>
          <p:spPr>
            <a:xfrm>
              <a:off x="7032789" y="4370482"/>
              <a:ext cx="403609" cy="262422"/>
            </a:xfrm>
            <a:prstGeom prst="roundRect">
              <a:avLst>
                <a:gd name="adj" fmla="val 9947"/>
              </a:avLst>
            </a:prstGeom>
            <a:solidFill>
              <a:srgbClr val="F4814E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100" normalizeH="0" baseline="0" noProof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사각형: 둥근 모서리 20">
              <a:extLst>
                <a:ext uri="{FF2B5EF4-FFF2-40B4-BE49-F238E27FC236}">
                  <a16:creationId xmlns:a16="http://schemas.microsoft.com/office/drawing/2014/main" id="{D734D1D0-A727-7804-1BE8-0F1E98301880}"/>
                </a:ext>
              </a:extLst>
            </p:cNvPr>
            <p:cNvSpPr/>
            <p:nvPr/>
          </p:nvSpPr>
          <p:spPr>
            <a:xfrm>
              <a:off x="7526730" y="4370482"/>
              <a:ext cx="403609" cy="262422"/>
            </a:xfrm>
            <a:prstGeom prst="roundRect">
              <a:avLst>
                <a:gd name="adj" fmla="val 9947"/>
              </a:avLst>
            </a:prstGeom>
            <a:solidFill>
              <a:srgbClr val="F4814E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100" normalizeH="0" baseline="0" noProof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10D76E83-1A5F-B02C-A578-143AFA315FEF}"/>
                </a:ext>
              </a:extLst>
            </p:cNvPr>
            <p:cNvSpPr/>
            <p:nvPr/>
          </p:nvSpPr>
          <p:spPr>
            <a:xfrm>
              <a:off x="8020671" y="4370482"/>
              <a:ext cx="403609" cy="262422"/>
            </a:xfrm>
            <a:prstGeom prst="roundRect">
              <a:avLst>
                <a:gd name="adj" fmla="val 9947"/>
              </a:avLst>
            </a:prstGeom>
            <a:solidFill>
              <a:srgbClr val="F4814E"/>
            </a:solidFill>
            <a:ln w="28575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1200" cap="none" spc="-100" normalizeH="0" baseline="0" noProof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46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/>
      <p:bldP spid="7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28E76D-BBFE-4D50-8406-52C5274301CB}"/>
              </a:ext>
            </a:extLst>
          </p:cNvPr>
          <p:cNvSpPr txBox="1"/>
          <p:nvPr/>
        </p:nvSpPr>
        <p:spPr>
          <a:xfrm>
            <a:off x="337163" y="460470"/>
            <a:ext cx="3573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004C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생각 정리 프로세스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532ED-733F-4BF1-9AE1-1F75978BDD61}"/>
              </a:ext>
            </a:extLst>
          </p:cNvPr>
          <p:cNvSpPr txBox="1"/>
          <p:nvPr/>
        </p:nvSpPr>
        <p:spPr>
          <a:xfrm>
            <a:off x="1838450" y="5383368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발산의 과정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15B15-1D4C-406B-8D16-40DD9DB0C2C1}"/>
              </a:ext>
            </a:extLst>
          </p:cNvPr>
          <p:cNvSpPr txBox="1"/>
          <p:nvPr/>
        </p:nvSpPr>
        <p:spPr>
          <a:xfrm>
            <a:off x="5985958" y="538336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수렴의 과정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6CB469C-B074-47CC-894D-196975526119}"/>
              </a:ext>
            </a:extLst>
          </p:cNvPr>
          <p:cNvGrpSpPr/>
          <p:nvPr/>
        </p:nvGrpSpPr>
        <p:grpSpPr>
          <a:xfrm>
            <a:off x="760362" y="2524258"/>
            <a:ext cx="1303562" cy="2036144"/>
            <a:chOff x="760362" y="2524258"/>
            <a:chExt cx="1303562" cy="203614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E17F25-92E7-42A2-8547-FA7AA26E5956}"/>
                </a:ext>
              </a:extLst>
            </p:cNvPr>
            <p:cNvSpPr txBox="1"/>
            <p:nvPr/>
          </p:nvSpPr>
          <p:spPr>
            <a:xfrm>
              <a:off x="760362" y="2524258"/>
              <a:ext cx="1303562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머리 속 생각을</a:t>
              </a:r>
              <a:endParaRPr kumimoji="0" lang="en-US" altLang="ko-KR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꺼내서</a:t>
              </a: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A25BE107-DD91-4A0D-9725-731E8992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67" y="3612049"/>
              <a:ext cx="948353" cy="948353"/>
            </a:xfrm>
            <a:prstGeom prst="rect">
              <a:avLst/>
            </a:prstGeom>
          </p:spPr>
        </p:pic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79D5FC5C-EFD4-4F4A-98F2-4D2A848BADEB}"/>
              </a:ext>
            </a:extLst>
          </p:cNvPr>
          <p:cNvGrpSpPr/>
          <p:nvPr/>
        </p:nvGrpSpPr>
        <p:grpSpPr>
          <a:xfrm>
            <a:off x="2975136" y="2524258"/>
            <a:ext cx="1087157" cy="2014323"/>
            <a:chOff x="2975136" y="2524258"/>
            <a:chExt cx="1087157" cy="20143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03F53B-E911-4D23-B1D7-278DF23B5119}"/>
                </a:ext>
              </a:extLst>
            </p:cNvPr>
            <p:cNvSpPr txBox="1"/>
            <p:nvPr/>
          </p:nvSpPr>
          <p:spPr>
            <a:xfrm>
              <a:off x="2975136" y="2524258"/>
              <a:ext cx="108715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눈에 보이게</a:t>
              </a:r>
              <a:endParaRPr kumimoji="0" lang="en-US" altLang="ko-KR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늘어놓고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3437F40F-5C54-44F8-9893-A7D6629396AF}"/>
                </a:ext>
              </a:extLst>
            </p:cNvPr>
            <p:cNvGrpSpPr/>
            <p:nvPr/>
          </p:nvGrpSpPr>
          <p:grpSpPr>
            <a:xfrm>
              <a:off x="3065526" y="3633870"/>
              <a:ext cx="904711" cy="904711"/>
              <a:chOff x="1970814" y="827814"/>
              <a:chExt cx="5202371" cy="5202371"/>
            </a:xfrm>
          </p:grpSpPr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6FB35C49-DC3E-4D51-97E5-13331A6EE2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70814" y="827814"/>
                <a:ext cx="5202371" cy="5202371"/>
              </a:xfrm>
              <a:prstGeom prst="rect">
                <a:avLst/>
              </a:prstGeom>
            </p:spPr>
          </p:pic>
          <p:sp>
            <p:nvSpPr>
              <p:cNvPr id="22" name="타원 21">
                <a:extLst>
                  <a:ext uri="{FF2B5EF4-FFF2-40B4-BE49-F238E27FC236}">
                    <a16:creationId xmlns:a16="http://schemas.microsoft.com/office/drawing/2014/main" id="{0DB1ECBE-6E99-4EEE-95D2-06FED7B2FC6C}"/>
                  </a:ext>
                </a:extLst>
              </p:cNvPr>
              <p:cNvSpPr/>
              <p:nvPr/>
            </p:nvSpPr>
            <p:spPr>
              <a:xfrm>
                <a:off x="3857223" y="2842294"/>
                <a:ext cx="590677" cy="11179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481119DC-936F-4E52-ACC0-70D5212BD54F}"/>
              </a:ext>
            </a:extLst>
          </p:cNvPr>
          <p:cNvGrpSpPr/>
          <p:nvPr/>
        </p:nvGrpSpPr>
        <p:grpSpPr>
          <a:xfrm>
            <a:off x="4871714" y="2525404"/>
            <a:ext cx="1492717" cy="2049374"/>
            <a:chOff x="4871714" y="2525404"/>
            <a:chExt cx="1492717" cy="204937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3EB619-C143-4B01-821B-A560D531FD79}"/>
                </a:ext>
              </a:extLst>
            </p:cNvPr>
            <p:cNvSpPr txBox="1"/>
            <p:nvPr/>
          </p:nvSpPr>
          <p:spPr>
            <a:xfrm>
              <a:off x="4871714" y="2525404"/>
              <a:ext cx="1492717" cy="907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합치고</a:t>
              </a:r>
              <a:r>
                <a:rPr kumimoji="0" lang="en-US" altLang="ko-KR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, </a:t>
              </a: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버리고</a:t>
              </a:r>
              <a:endParaRPr kumimoji="0" lang="en-US" altLang="ko-KR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기준을 갖고 분류</a:t>
              </a:r>
              <a:endParaRPr kumimoji="0" lang="en-US" altLang="ko-KR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</p:txBody>
        </p:sp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D3283A96-ABFA-4C7A-A2C3-CE2C0F960767}"/>
                </a:ext>
              </a:extLst>
            </p:cNvPr>
            <p:cNvGrpSpPr/>
            <p:nvPr/>
          </p:nvGrpSpPr>
          <p:grpSpPr>
            <a:xfrm>
              <a:off x="5068459" y="3597672"/>
              <a:ext cx="1113654" cy="977106"/>
              <a:chOff x="4849865" y="3398044"/>
              <a:chExt cx="1447307" cy="1269849"/>
            </a:xfrm>
          </p:grpSpPr>
          <p:sp>
            <p:nvSpPr>
              <p:cNvPr id="24" name="타원 23">
                <a:extLst>
                  <a:ext uri="{FF2B5EF4-FFF2-40B4-BE49-F238E27FC236}">
                    <a16:creationId xmlns:a16="http://schemas.microsoft.com/office/drawing/2014/main" id="{AB7F9843-1A6A-40A1-942E-EC351AB717F3}"/>
                  </a:ext>
                </a:extLst>
              </p:cNvPr>
              <p:cNvSpPr/>
              <p:nvPr/>
            </p:nvSpPr>
            <p:spPr>
              <a:xfrm>
                <a:off x="4990228" y="3431504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26" name="직선 연결선 25">
                <a:extLst>
                  <a:ext uri="{FF2B5EF4-FFF2-40B4-BE49-F238E27FC236}">
                    <a16:creationId xmlns:a16="http://schemas.microsoft.com/office/drawing/2014/main" id="{14C6C5A4-18F3-4EDB-A36E-89878F3451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25286" y="3398044"/>
                <a:ext cx="0" cy="1269849"/>
              </a:xfrm>
              <a:prstGeom prst="line">
                <a:avLst/>
              </a:prstGeom>
              <a:solidFill>
                <a:srgbClr val="F4814E"/>
              </a:solidFill>
              <a:ln w="19050" cap="rnd">
                <a:solidFill>
                  <a:schemeClr val="tx1"/>
                </a:solidFill>
              </a:ln>
            </p:spPr>
          </p:cxnSp>
          <p:cxnSp>
            <p:nvCxnSpPr>
              <p:cNvPr id="29" name="직선 화살표 연결선 28">
                <a:extLst>
                  <a:ext uri="{FF2B5EF4-FFF2-40B4-BE49-F238E27FC236}">
                    <a16:creationId xmlns:a16="http://schemas.microsoft.com/office/drawing/2014/main" id="{36BA1F43-8E2C-4909-AE59-1E5E0EAEE1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5586" y="4035425"/>
                <a:ext cx="349250" cy="0"/>
              </a:xfrm>
              <a:prstGeom prst="straightConnector1">
                <a:avLst/>
              </a:prstGeom>
              <a:solidFill>
                <a:srgbClr val="F4814E"/>
              </a:solidFill>
              <a:ln w="44450" cap="rnd">
                <a:solidFill>
                  <a:schemeClr val="tx1"/>
                </a:solidFill>
                <a:tailEnd type="triangle"/>
              </a:ln>
            </p:spPr>
          </p:cxnSp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B192740D-AB63-4A59-9312-33AE77C11F5A}"/>
                  </a:ext>
                </a:extLst>
              </p:cNvPr>
              <p:cNvSpPr/>
              <p:nvPr/>
            </p:nvSpPr>
            <p:spPr>
              <a:xfrm>
                <a:off x="5252230" y="3610169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3" name="타원 32">
                <a:extLst>
                  <a:ext uri="{FF2B5EF4-FFF2-40B4-BE49-F238E27FC236}">
                    <a16:creationId xmlns:a16="http://schemas.microsoft.com/office/drawing/2014/main" id="{C76FDB8E-21D1-42FB-B956-DA3C50447524}"/>
                  </a:ext>
                </a:extLst>
              </p:cNvPr>
              <p:cNvSpPr/>
              <p:nvPr/>
            </p:nvSpPr>
            <p:spPr>
              <a:xfrm>
                <a:off x="5078393" y="3866294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4" name="타원 33">
                <a:extLst>
                  <a:ext uri="{FF2B5EF4-FFF2-40B4-BE49-F238E27FC236}">
                    <a16:creationId xmlns:a16="http://schemas.microsoft.com/office/drawing/2014/main" id="{55ACAEE9-1478-4286-8E12-A2AA1A40C722}"/>
                  </a:ext>
                </a:extLst>
              </p:cNvPr>
              <p:cNvSpPr/>
              <p:nvPr/>
            </p:nvSpPr>
            <p:spPr>
              <a:xfrm>
                <a:off x="4879625" y="4124326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5" name="타원 34">
                <a:extLst>
                  <a:ext uri="{FF2B5EF4-FFF2-40B4-BE49-F238E27FC236}">
                    <a16:creationId xmlns:a16="http://schemas.microsoft.com/office/drawing/2014/main" id="{F0729C94-9AC4-4F25-A3E3-2E987652D52D}"/>
                  </a:ext>
                </a:extLst>
              </p:cNvPr>
              <p:cNvSpPr/>
              <p:nvPr/>
            </p:nvSpPr>
            <p:spPr>
              <a:xfrm>
                <a:off x="5132066" y="4283368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70D477DC-D8B7-4175-8002-2C907CB89188}"/>
                  </a:ext>
                </a:extLst>
              </p:cNvPr>
              <p:cNvSpPr/>
              <p:nvPr/>
            </p:nvSpPr>
            <p:spPr>
              <a:xfrm>
                <a:off x="5312254" y="4059510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DB66E990-C85F-40E5-8227-6198EBC6272F}"/>
                  </a:ext>
                </a:extLst>
              </p:cNvPr>
              <p:cNvSpPr/>
              <p:nvPr/>
            </p:nvSpPr>
            <p:spPr>
              <a:xfrm>
                <a:off x="4849865" y="3695128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AEC47857-0F7C-4D64-B012-6F1AD9ABB747}"/>
                  </a:ext>
                </a:extLst>
              </p:cNvPr>
              <p:cNvSpPr/>
              <p:nvPr/>
            </p:nvSpPr>
            <p:spPr>
              <a:xfrm>
                <a:off x="6118507" y="3476377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F247D7D3-3D83-4BF5-8039-7E809E544825}"/>
                  </a:ext>
                </a:extLst>
              </p:cNvPr>
              <p:cNvSpPr/>
              <p:nvPr/>
            </p:nvSpPr>
            <p:spPr>
              <a:xfrm>
                <a:off x="5848986" y="3476377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0" name="타원 39">
                <a:extLst>
                  <a:ext uri="{FF2B5EF4-FFF2-40B4-BE49-F238E27FC236}">
                    <a16:creationId xmlns:a16="http://schemas.microsoft.com/office/drawing/2014/main" id="{40A26375-7884-49D2-89FD-0A9515008362}"/>
                  </a:ext>
                </a:extLst>
              </p:cNvPr>
              <p:cNvSpPr/>
              <p:nvPr/>
            </p:nvSpPr>
            <p:spPr>
              <a:xfrm>
                <a:off x="6117296" y="3791100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C3E4D1EF-1FFD-4B3E-85F8-8F7C4B91FE51}"/>
                  </a:ext>
                </a:extLst>
              </p:cNvPr>
              <p:cNvSpPr/>
              <p:nvPr/>
            </p:nvSpPr>
            <p:spPr>
              <a:xfrm>
                <a:off x="5847775" y="3791100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3DAD1B60-4308-4143-97BC-72E178B34B21}"/>
                  </a:ext>
                </a:extLst>
              </p:cNvPr>
              <p:cNvSpPr/>
              <p:nvPr/>
            </p:nvSpPr>
            <p:spPr>
              <a:xfrm>
                <a:off x="6117296" y="4105823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F66BD6EB-056D-48DE-93F8-53669198B1EF}"/>
                  </a:ext>
                </a:extLst>
              </p:cNvPr>
              <p:cNvSpPr/>
              <p:nvPr/>
            </p:nvSpPr>
            <p:spPr>
              <a:xfrm>
                <a:off x="5847775" y="4105823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4" name="타원 43">
                <a:extLst>
                  <a:ext uri="{FF2B5EF4-FFF2-40B4-BE49-F238E27FC236}">
                    <a16:creationId xmlns:a16="http://schemas.microsoft.com/office/drawing/2014/main" id="{B5735D24-FCB4-47E9-92AF-B1AFE0548CE8}"/>
                  </a:ext>
                </a:extLst>
              </p:cNvPr>
              <p:cNvSpPr/>
              <p:nvPr/>
            </p:nvSpPr>
            <p:spPr>
              <a:xfrm>
                <a:off x="6117296" y="4420545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5" name="타원 44">
                <a:extLst>
                  <a:ext uri="{FF2B5EF4-FFF2-40B4-BE49-F238E27FC236}">
                    <a16:creationId xmlns:a16="http://schemas.microsoft.com/office/drawing/2014/main" id="{34C944D3-1A68-4880-89BD-B0AD8BB2C2BA}"/>
                  </a:ext>
                </a:extLst>
              </p:cNvPr>
              <p:cNvSpPr/>
              <p:nvPr/>
            </p:nvSpPr>
            <p:spPr>
              <a:xfrm>
                <a:off x="5847775" y="4420545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E62E82B0-F279-49D7-8875-928444ACEDAD}"/>
                  </a:ext>
                </a:extLst>
              </p:cNvPr>
              <p:cNvSpPr/>
              <p:nvPr/>
            </p:nvSpPr>
            <p:spPr>
              <a:xfrm>
                <a:off x="4921079" y="4464191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47" name="타원 46">
                <a:extLst>
                  <a:ext uri="{FF2B5EF4-FFF2-40B4-BE49-F238E27FC236}">
                    <a16:creationId xmlns:a16="http://schemas.microsoft.com/office/drawing/2014/main" id="{840BDDB1-08E6-4892-B7D2-0D10C1284703}"/>
                  </a:ext>
                </a:extLst>
              </p:cNvPr>
              <p:cNvSpPr/>
              <p:nvPr/>
            </p:nvSpPr>
            <p:spPr>
              <a:xfrm>
                <a:off x="5349425" y="4489228"/>
                <a:ext cx="178665" cy="178665"/>
              </a:xfrm>
              <a:prstGeom prst="ellipse">
                <a:avLst/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  <p:grpSp>
        <p:nvGrpSpPr>
          <p:cNvPr id="64" name="그룹 63">
            <a:extLst>
              <a:ext uri="{FF2B5EF4-FFF2-40B4-BE49-F238E27FC236}">
                <a16:creationId xmlns:a16="http://schemas.microsoft.com/office/drawing/2014/main" id="{1FCC9FE2-1C4D-434E-8DC7-A4FEC8021F77}"/>
              </a:ext>
            </a:extLst>
          </p:cNvPr>
          <p:cNvGrpSpPr/>
          <p:nvPr/>
        </p:nvGrpSpPr>
        <p:grpSpPr>
          <a:xfrm>
            <a:off x="7204308" y="2524258"/>
            <a:ext cx="1055097" cy="1953467"/>
            <a:chOff x="7204308" y="2524258"/>
            <a:chExt cx="1055097" cy="19534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265565-A777-4167-94BF-911838FDEED9}"/>
                </a:ext>
              </a:extLst>
            </p:cNvPr>
            <p:cNvSpPr txBox="1"/>
            <p:nvPr/>
          </p:nvSpPr>
          <p:spPr>
            <a:xfrm>
              <a:off x="7204308" y="2524258"/>
              <a:ext cx="1055097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생각을 </a:t>
              </a:r>
              <a:endParaRPr kumimoji="0" lang="en-US" altLang="ko-KR" sz="1600" b="1" i="0" u="none" strike="noStrike" kern="1200" cap="none" spc="-10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-100" normalizeH="0" baseline="0" noProof="0" dirty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08서울남산체 M" panose="02020603020101020101" pitchFamily="18" charset="-127"/>
                  <a:ea typeface="08서울남산체 M" panose="02020603020101020101" pitchFamily="18" charset="-127"/>
                  <a:cs typeface="+mn-cs"/>
                </a:rPr>
                <a:t>구조화한다</a:t>
              </a:r>
            </a:p>
          </p:txBody>
        </p:sp>
        <p:grpSp>
          <p:nvGrpSpPr>
            <p:cNvPr id="59" name="그룹 58">
              <a:extLst>
                <a:ext uri="{FF2B5EF4-FFF2-40B4-BE49-F238E27FC236}">
                  <a16:creationId xmlns:a16="http://schemas.microsoft.com/office/drawing/2014/main" id="{57B53359-416B-49C3-83D6-099523C98E38}"/>
                </a:ext>
              </a:extLst>
            </p:cNvPr>
            <p:cNvGrpSpPr/>
            <p:nvPr/>
          </p:nvGrpSpPr>
          <p:grpSpPr>
            <a:xfrm>
              <a:off x="7269297" y="3694726"/>
              <a:ext cx="925117" cy="782999"/>
              <a:chOff x="7032789" y="3455176"/>
              <a:chExt cx="1391491" cy="1177728"/>
            </a:xfrm>
          </p:grpSpPr>
          <p:sp>
            <p:nvSpPr>
              <p:cNvPr id="48" name="사각형: 둥근 모서리 47">
                <a:extLst>
                  <a:ext uri="{FF2B5EF4-FFF2-40B4-BE49-F238E27FC236}">
                    <a16:creationId xmlns:a16="http://schemas.microsoft.com/office/drawing/2014/main" id="{3BC1A6AC-2491-4775-90EF-30972E75FDED}"/>
                  </a:ext>
                </a:extLst>
              </p:cNvPr>
              <p:cNvSpPr/>
              <p:nvPr/>
            </p:nvSpPr>
            <p:spPr>
              <a:xfrm>
                <a:off x="7378153" y="3455176"/>
                <a:ext cx="707406" cy="425256"/>
              </a:xfrm>
              <a:prstGeom prst="roundRect">
                <a:avLst>
                  <a:gd name="adj" fmla="val 9947"/>
                </a:avLst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50" name="직선 연결선 49">
                <a:extLst>
                  <a:ext uri="{FF2B5EF4-FFF2-40B4-BE49-F238E27FC236}">
                    <a16:creationId xmlns:a16="http://schemas.microsoft.com/office/drawing/2014/main" id="{485E6958-5700-49C1-A815-89B0C92B1E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31856" y="3927585"/>
                <a:ext cx="0" cy="333226"/>
              </a:xfrm>
              <a:prstGeom prst="line">
                <a:avLst/>
              </a:prstGeom>
              <a:solidFill>
                <a:srgbClr val="F4814E"/>
              </a:solidFill>
              <a:ln w="28575" cap="rnd">
                <a:solidFill>
                  <a:schemeClr val="tx1"/>
                </a:solidFill>
              </a:ln>
            </p:spPr>
          </p:cxnSp>
          <p:sp>
            <p:nvSpPr>
              <p:cNvPr id="51" name="왼쪽 대괄호 50">
                <a:extLst>
                  <a:ext uri="{FF2B5EF4-FFF2-40B4-BE49-F238E27FC236}">
                    <a16:creationId xmlns:a16="http://schemas.microsoft.com/office/drawing/2014/main" id="{316FEB89-E346-4CAF-800F-D7CF6ECBDB24}"/>
                  </a:ext>
                </a:extLst>
              </p:cNvPr>
              <p:cNvSpPr/>
              <p:nvPr/>
            </p:nvSpPr>
            <p:spPr>
              <a:xfrm rot="5400000">
                <a:off x="7654884" y="3690861"/>
                <a:ext cx="147303" cy="992596"/>
              </a:xfrm>
              <a:prstGeom prst="leftBracket">
                <a:avLst/>
              </a:prstGeom>
              <a:noFill/>
              <a:ln w="28575" cap="rnd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cxnSp>
            <p:nvCxnSpPr>
              <p:cNvPr id="54" name="직선 연결선 53">
                <a:extLst>
                  <a:ext uri="{FF2B5EF4-FFF2-40B4-BE49-F238E27FC236}">
                    <a16:creationId xmlns:a16="http://schemas.microsoft.com/office/drawing/2014/main" id="{E5A2DA2C-1A7A-460C-B34F-4A59FF576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447" y="3600645"/>
                <a:ext cx="454818" cy="0"/>
              </a:xfrm>
              <a:prstGeom prst="line">
                <a:avLst/>
              </a:prstGeom>
              <a:solidFill>
                <a:srgbClr val="F4814E"/>
              </a:solidFill>
              <a:ln w="28575" cap="rnd">
                <a:solidFill>
                  <a:schemeClr val="tx1"/>
                </a:solidFill>
              </a:ln>
            </p:spPr>
          </p:cxnSp>
          <p:cxnSp>
            <p:nvCxnSpPr>
              <p:cNvPr id="55" name="직선 연결선 54">
                <a:extLst>
                  <a:ext uri="{FF2B5EF4-FFF2-40B4-BE49-F238E27FC236}">
                    <a16:creationId xmlns:a16="http://schemas.microsoft.com/office/drawing/2014/main" id="{C93D2C2B-6431-4D03-AAB8-43A54AB72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4447" y="3736404"/>
                <a:ext cx="454818" cy="0"/>
              </a:xfrm>
              <a:prstGeom prst="line">
                <a:avLst/>
              </a:prstGeom>
              <a:solidFill>
                <a:srgbClr val="F4814E"/>
              </a:solidFill>
              <a:ln w="28575" cap="rnd">
                <a:solidFill>
                  <a:schemeClr val="tx1"/>
                </a:solidFill>
              </a:ln>
            </p:spPr>
          </p:cxnSp>
          <p:sp>
            <p:nvSpPr>
              <p:cNvPr id="56" name="사각형: 둥근 모서리 55">
                <a:extLst>
                  <a:ext uri="{FF2B5EF4-FFF2-40B4-BE49-F238E27FC236}">
                    <a16:creationId xmlns:a16="http://schemas.microsoft.com/office/drawing/2014/main" id="{F71FAA03-5D6A-4616-9588-F316ADA54B95}"/>
                  </a:ext>
                </a:extLst>
              </p:cNvPr>
              <p:cNvSpPr/>
              <p:nvPr/>
            </p:nvSpPr>
            <p:spPr>
              <a:xfrm>
                <a:off x="7032789" y="4370482"/>
                <a:ext cx="403609" cy="262422"/>
              </a:xfrm>
              <a:prstGeom prst="roundRect">
                <a:avLst>
                  <a:gd name="adj" fmla="val 9947"/>
                </a:avLst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7" name="사각형: 둥근 모서리 56">
                <a:extLst>
                  <a:ext uri="{FF2B5EF4-FFF2-40B4-BE49-F238E27FC236}">
                    <a16:creationId xmlns:a16="http://schemas.microsoft.com/office/drawing/2014/main" id="{9D42A862-1A9B-4A33-BD29-B061258F3ABD}"/>
                  </a:ext>
                </a:extLst>
              </p:cNvPr>
              <p:cNvSpPr/>
              <p:nvPr/>
            </p:nvSpPr>
            <p:spPr>
              <a:xfrm>
                <a:off x="7526730" y="4370482"/>
                <a:ext cx="403609" cy="262422"/>
              </a:xfrm>
              <a:prstGeom prst="roundRect">
                <a:avLst>
                  <a:gd name="adj" fmla="val 9947"/>
                </a:avLst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  <p:sp>
            <p:nvSpPr>
              <p:cNvPr id="58" name="사각형: 둥근 모서리 57">
                <a:extLst>
                  <a:ext uri="{FF2B5EF4-FFF2-40B4-BE49-F238E27FC236}">
                    <a16:creationId xmlns:a16="http://schemas.microsoft.com/office/drawing/2014/main" id="{A9C4835B-6B2C-4FB9-8707-29864197D29F}"/>
                  </a:ext>
                </a:extLst>
              </p:cNvPr>
              <p:cNvSpPr/>
              <p:nvPr/>
            </p:nvSpPr>
            <p:spPr>
              <a:xfrm>
                <a:off x="8020671" y="4370482"/>
                <a:ext cx="403609" cy="262422"/>
              </a:xfrm>
              <a:prstGeom prst="roundRect">
                <a:avLst>
                  <a:gd name="adj" fmla="val 9947"/>
                </a:avLst>
              </a:prstGeom>
              <a:solidFill>
                <a:srgbClr val="F4814E"/>
              </a:solidFill>
              <a:ln w="28575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400" b="0" i="0" u="none" strike="noStrike" kern="1200" cap="none" spc="-100" normalizeH="0" baseline="0" noProof="0">
                  <a:ln w="3175">
                    <a:solidFill>
                      <a:prstClr val="black">
                        <a:alpha val="0"/>
                      </a:prstClr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맑은 고딕" panose="020B0503020000020004" pitchFamily="50" charset="-127"/>
                  <a:ea typeface="맑은 고딕" panose="020B0503020000020004" pitchFamily="50" charset="-127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490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공부 의욕 충전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6" name="Picture 2" descr="Computational Thinking Across the Curriculum | Edutop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95"/>
            <a:ext cx="12348864" cy="694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-40983"/>
            <a:ext cx="10339965" cy="7179735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              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base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                  </a:t>
            </a:r>
          </a:p>
        </p:txBody>
      </p:sp>
      <p:sp>
        <p:nvSpPr>
          <p:cNvPr id="9" name="텍스트 개체 틀 18"/>
          <p:cNvSpPr txBox="1">
            <a:spLocks/>
          </p:cNvSpPr>
          <p:nvPr/>
        </p:nvSpPr>
        <p:spPr>
          <a:xfrm>
            <a:off x="4355976" y="1772816"/>
            <a:ext cx="4329257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생각정리 사례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461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나열</a:t>
            </a:r>
            <a:endParaRPr lang="en-US" altLang="ko-KR" sz="36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학습법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스마트싱킹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무엇인가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왜 필요한가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언제 필요한가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사례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계획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실천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판단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선택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미래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생각을 정리하는 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생각정리가 어려운 이유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생각정리를 머릿속에서만 하려고 한다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법칙을 모른다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도구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.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오타니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효율적인 사고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대학생 취업준비 사례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명쾌하게 생각하는 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?, </a:t>
            </a: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목표를 달성 하는 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의사결정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문제해결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인문학적 사고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통찰력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면접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학습은 핵심이고 문제는 본질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핵심욕구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가치중심사고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구조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가중치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변수가 많다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상황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관계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변수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추측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선입견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의외 성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걱정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목표달성에 필요한 구체적인 실천방법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계획을 적는다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합리적인 생각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우리가 의사결정 과정의 문제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 작성법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로직트리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마인드 맵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3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 법칙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내 맘대로 비이성적 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내 마음대로 감정적으로 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(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마음에 드는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이성으로 합리화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자기설득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합리적 판단이라고 생각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착각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효율성 중심 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가장 효율적인 것을 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선택하려 노력 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(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예 가성비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시간과 돈에 대한 강박관념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개인적으로 곤란한 상황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선택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결정하기 어려운 상황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타인과의 갈등 상황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사회적인 문제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가치중심으로 의사결정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핵심가치를 중심으로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고려해야 할 변수를 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가지로 줄인다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각 변수마다 핵심가치를 기준으로 가중치를 결정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효율성의 비중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문제의 본질을 통찰하는 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개의 핵심요소 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,Fact,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핵심욕구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상식</a:t>
            </a:r>
            <a:r>
              <a:rPr lang="en-US" altLang="ko-KR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3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구조화</a:t>
            </a:r>
            <a:endParaRPr lang="en-US" altLang="ko-KR" sz="13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80940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5364088" y="2348880"/>
            <a:ext cx="1701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말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7A36BA-2DD0-8C32-3C79-878FE8C9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6" y="2606006"/>
            <a:ext cx="2247560" cy="224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56DC7E-561D-827E-D26C-4DA3D4EFA93F}"/>
              </a:ext>
            </a:extLst>
          </p:cNvPr>
          <p:cNvSpPr txBox="1"/>
          <p:nvPr/>
        </p:nvSpPr>
        <p:spPr>
          <a:xfrm>
            <a:off x="4211960" y="386104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논리적으로 말하기</a:t>
            </a:r>
          </a:p>
        </p:txBody>
      </p:sp>
    </p:spTree>
    <p:extLst>
      <p:ext uri="{BB962C8B-B14F-4D97-AF65-F5344CB8AC3E}">
        <p14:creationId xmlns:p14="http://schemas.microsoft.com/office/powerpoint/2010/main" val="230509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6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분류</a:t>
            </a:r>
            <a:endParaRPr lang="en-US" altLang="ko-KR" sz="36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5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4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스마트싱킹</a:t>
            </a:r>
            <a:r>
              <a:rPr lang="en-US" altLang="ko-KR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무엇인가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왜 필요한가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언제 필요한가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사례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계획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실천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판단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선택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미래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 정리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생각을 정리하는 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생각정리가 어려운 이유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생각정리를 머릿속에서만 하려고 한다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법칙을 모른다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 정리 도구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로직트리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마인드 맵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3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 법칙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구조화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목표달성  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오타니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효율적인 사고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대학생 취업준비 사례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명쾌하게 생각하는 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목표를 달성 하는 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만다라트 작성법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목표달성에 필요한 구체적인 실천방법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계획을 적는다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합리적인 생각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의사결정</a:t>
            </a:r>
            <a:r>
              <a:rPr lang="en-US" altLang="ko-KR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내 맘대로 비이성적 결정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내 마음대로 감정적으로 결정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(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마음에 드는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이성으로 합리화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자기설득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합리적 판단이라고 생각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착각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효율성 중심 결정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가장 효율적인 것을 선택하려 노력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(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예 가성비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시간과 돈에 대한 강박관념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)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의외 성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걱정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개인적으로 곤란한 상황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선택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가치중심사고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구조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가중치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변수가 많다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상황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관계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변수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추측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선입견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문제해결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인문학적 사고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통찰력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면접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학습은 핵심이고 문제는 본질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핵심욕구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우리가 의사결정 과정의 문제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결정하기 어려운 상황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타인과의 갈등 상황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사회적인 문제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가치중심으로 의사결정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핵심가치를 중심으로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고려해야 할 변수를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가지로 줄임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핵심가치를 기준으로 가중치를 결정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효율성의 비중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문제의 본질을 통찰하는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개의 핵심요소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,Fact,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핵심욕구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상식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endParaRPr lang="en-US" altLang="ko-KR" sz="1400" dirty="0">
              <a:solidFill>
                <a:schemeClr val="bg1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55819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2500"/>
              </a:lnSpc>
            </a:pPr>
            <a:endParaRPr lang="en-US" altLang="ko-KR" sz="14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4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스마트싱킹</a:t>
            </a:r>
            <a:r>
              <a:rPr lang="en-US" altLang="ko-KR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1.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스마트싱킹이란</a:t>
            </a:r>
            <a:r>
              <a:rPr lang="en-US" altLang="ko-KR" sz="36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</a:t>
            </a:r>
            <a:r>
              <a:rPr lang="ko-KR" altLang="en-US" sz="36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생각의 구조화</a:t>
            </a:r>
            <a:endParaRPr lang="en-US" altLang="ko-KR" sz="36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2.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스마트싱킹이 왜 필요한가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?                                           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3.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개념정의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생각정리가 어려운 이유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2.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방법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3.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생각정리 사례 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목표달성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1.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 소개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2.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 활용법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3.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만다라트 작성법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의사결정</a:t>
            </a:r>
            <a:r>
              <a:rPr lang="en-US" altLang="ko-KR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</a:p>
          <a:p>
            <a:pPr>
              <a:lnSpc>
                <a:spcPts val="2000"/>
              </a:lnSpc>
            </a:pP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1.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의사결정 과정의 문제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2.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합리적인 의사결정 방법 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3.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가치 중심 사고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</a:t>
            </a:r>
            <a:r>
              <a:rPr lang="ko-KR" altLang="en-US" sz="1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문제해결</a:t>
            </a:r>
            <a:endParaRPr lang="en-US" altLang="ko-KR" sz="1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1.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인문학적 통찰력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 </a:t>
            </a: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2.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본질을 봐라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2000"/>
              </a:lnSpc>
            </a:pP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                                                               3. Fact,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핵심욕구</a:t>
            </a:r>
            <a:r>
              <a:rPr lang="en-US" altLang="ko-KR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1200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상식</a:t>
            </a:r>
            <a:endParaRPr lang="en-US" altLang="ko-KR" sz="1200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91735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손글씨 펜" pitchFamily="66" charset="-127"/>
                <a:ea typeface="나눔손글씨 펜" pitchFamily="66" charset="-127"/>
                <a:cs typeface="+mn-cs"/>
              </a:rPr>
              <a:t>   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032" name="Picture 8" descr="네모 - 위키낱말사전">
            <a:extLst>
              <a:ext uri="{FF2B5EF4-FFF2-40B4-BE49-F238E27FC236}">
                <a16:creationId xmlns:a16="http://schemas.microsoft.com/office/drawing/2014/main" id="{86AA96C4-196C-A666-5AD8-660F179E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538772"/>
            <a:ext cx="2150368" cy="21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27125EA-704D-4789-214C-1DE97E8BB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0888"/>
            <a:ext cx="2376262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텍스트 개체 틀 18">
            <a:extLst>
              <a:ext uri="{FF2B5EF4-FFF2-40B4-BE49-F238E27FC236}">
                <a16:creationId xmlns:a16="http://schemas.microsoft.com/office/drawing/2014/main" id="{BBA1D383-2546-CB49-377B-AFE75B371C7A}"/>
              </a:ext>
            </a:extLst>
          </p:cNvPr>
          <p:cNvSpPr txBox="1">
            <a:spLocks/>
          </p:cNvSpPr>
          <p:nvPr/>
        </p:nvSpPr>
        <p:spPr>
          <a:xfrm>
            <a:off x="-31976" y="1340768"/>
            <a:ext cx="4329257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나열된 정보</a:t>
            </a:r>
          </a:p>
        </p:txBody>
      </p:sp>
    </p:spTree>
    <p:extLst>
      <p:ext uri="{BB962C8B-B14F-4D97-AF65-F5344CB8AC3E}">
        <p14:creationId xmlns:p14="http://schemas.microsoft.com/office/powerpoint/2010/main" val="335859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손글씨 펜" pitchFamily="66" charset="-127"/>
                <a:ea typeface="나눔손글씨 펜" pitchFamily="66" charset="-127"/>
                <a:cs typeface="+mn-cs"/>
              </a:rPr>
              <a:t>   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텍스트 개체 틀 18">
            <a:extLst>
              <a:ext uri="{FF2B5EF4-FFF2-40B4-BE49-F238E27FC236}">
                <a16:creationId xmlns:a16="http://schemas.microsoft.com/office/drawing/2014/main" id="{BBA1D383-2546-CB49-377B-AFE75B371C7A}"/>
              </a:ext>
            </a:extLst>
          </p:cNvPr>
          <p:cNvSpPr txBox="1">
            <a:spLocks/>
          </p:cNvSpPr>
          <p:nvPr/>
        </p:nvSpPr>
        <p:spPr>
          <a:xfrm>
            <a:off x="-31976" y="1340768"/>
            <a:ext cx="4329257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구조화</a:t>
            </a:r>
          </a:p>
        </p:txBody>
      </p:sp>
      <p:pic>
        <p:nvPicPr>
          <p:cNvPr id="2054" name="Picture 6" descr="동그라미 이모티콘 색칠하기">
            <a:extLst>
              <a:ext uri="{FF2B5EF4-FFF2-40B4-BE49-F238E27FC236}">
                <a16:creationId xmlns:a16="http://schemas.microsoft.com/office/drawing/2014/main" id="{300A6698-28A4-7298-BDB9-088271EF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77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4D87326-5DB1-AC79-D652-6F2588842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315" y="2412888"/>
            <a:ext cx="2292456" cy="229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29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6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2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24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일상 모든 분야에서 사용할 수 있는 생각정리의 기본</a:t>
            </a:r>
            <a:endParaRPr lang="en-US" altLang="ko-KR" sz="24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나열 </a:t>
            </a:r>
            <a:r>
              <a:rPr lang="en-US" altLang="ko-KR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분류 </a:t>
            </a:r>
            <a:r>
              <a:rPr lang="en-US" altLang="ko-KR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– </a:t>
            </a: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구조화</a:t>
            </a: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>
              <a:lnSpc>
                <a:spcPts val="4500"/>
              </a:lnSpc>
            </a:pPr>
            <a:r>
              <a:rPr lang="ko-KR" altLang="en-US" sz="32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업무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문서작성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아이디어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스피치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 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글쓰기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,</a:t>
            </a: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의사결정 등</a:t>
            </a:r>
            <a:r>
              <a:rPr lang="en-US" altLang="ko-KR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</a:t>
            </a:r>
          </a:p>
          <a:p>
            <a:pPr>
              <a:lnSpc>
                <a:spcPts val="4500"/>
              </a:lnSpc>
            </a:pPr>
            <a:r>
              <a:rPr lang="ko-KR" altLang="en-US" sz="2000" b="1" dirty="0"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                  우리 삶의 모든 부분에 적용가능</a:t>
            </a:r>
            <a:endParaRPr lang="en-US" altLang="ko-KR" sz="2000" b="1" dirty="0">
              <a:solidFill>
                <a:srgbClr val="002060"/>
              </a:solidFill>
              <a:latin typeface="08서울남산체 M" panose="02020603020101020101" pitchFamily="18" charset="-127"/>
              <a:ea typeface="08서울남산체 M" panose="02020603020101020101" pitchFamily="18" charset="-127"/>
            </a:endParaRPr>
          </a:p>
          <a:p>
            <a:pPr algn="ctr">
              <a:lnSpc>
                <a:spcPts val="4500"/>
              </a:lnSpc>
            </a:pPr>
            <a:endParaRPr lang="en-US" altLang="ko-KR" sz="20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4500"/>
              </a:lnSpc>
            </a:pPr>
            <a:endParaRPr lang="en-US" altLang="ko-KR" sz="28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4500"/>
              </a:lnSpc>
            </a:pPr>
            <a:endParaRPr lang="en-US" altLang="ko-KR" sz="28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-422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2D540EB0-36B4-EA45-3EE8-068DF2D4CA4D}"/>
              </a:ext>
            </a:extLst>
          </p:cNvPr>
          <p:cNvSpPr/>
          <p:nvPr/>
        </p:nvSpPr>
        <p:spPr>
          <a:xfrm>
            <a:off x="0" y="1472569"/>
            <a:ext cx="9282881" cy="1986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생각 정리를 통한 비즈니스 문서 작성</a:t>
            </a:r>
            <a:endParaRPr kumimoji="0" lang="en-US" altLang="ko-KR" sz="28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e-mail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 작성 사례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643A43-98EA-5BA1-41C1-6C7746ECA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562275"/>
            <a:ext cx="1646312" cy="164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25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25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안녕하세요 한경욱 차장님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본사 식품수출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서기원 과장입니다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다름이 아니 오라 지난 달 차장님께서 본사 방문할 때 논의하였던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Worldwide Food Expo 2021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행사에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시장 트랜드 및 신규파트너발굴을 위해 당사 핵심 고객사인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CJ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푸드의 조성우 부장님과 동반 출장 예정입니다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바쁘실 텐데 급하게 연락 드려 죄송합니다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무엇보다 행사기간 중 행사장 주변 숙소가 부족할 수 있으니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9/13~16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동안 현지호텔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3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박 예약을 부탁 드리며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,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추가로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CJ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푸드와  동반출장인 만큼 예우차원에서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출장기간 동안 시카고 지사 소유의 법인차량지원  부탁 드립니다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또한 본부장님 지시로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Worldwide Food Expo 2021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행사 참석 이후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9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월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16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현지기업들과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2022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시장전망 관련 미팅이 필요하오니 해당기업들과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Contact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하여 미팅일정 잡아주시고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일정이 확정 되는대로 바로 연락 부탁 드리겠습니다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추신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: EXPO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참관 시 원활한 미팅을 위해 통역이 필요할 듯 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수준급 통역 가능하신 분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미리 섭외 부탁 드립니다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감사합니다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식품수출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서기원 올림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413087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3200" b="1" dirty="0">
              <a:solidFill>
                <a:srgbClr val="002060"/>
              </a:solidFill>
              <a:latin typeface="+mn-ea"/>
            </a:endParaRPr>
          </a:p>
          <a:p>
            <a:pPr algn="ctr"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30059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25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4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안녕하세요 한경욱 차장님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본사 식품수출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서기원 과장입니다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다름이 아니 오라 지난 달 차장님께서 본사 방문할 때 논의하였던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Worldwide Food Expo 2021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행사에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시장 트랜드 및 신규파트너발굴을 위해 당사 핵심 고객사인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CJ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푸드의 조성우 부장님과 동반 출장 예정입니다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바쁘실 텐데 급하게 연락 드려 죄송합니다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무엇보다 행사기간 중 행사장 주변 숙소가 부족할 수 있으니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9/13~16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동안 현지호텔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3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박 예약을 부탁 드리며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,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추가로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CJ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푸드와  동반출장인 만큼 예우차원에서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출장기간 동안 시카고 지사 소유의 법인차량지원  부탁 드립니다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또한 본부장님 지시로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Worldwide Food Expo 2021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행사 참석 이후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9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월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16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현지기업들과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2022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시장전망 관련 미팅이 필요하오니 해당기업들과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Contact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하여 미팅일정 잡아주시고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일정이 확정 되는대로 바로 연락 부탁 드리겠습니다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추신 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: EXPO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참관 시 원활한 미팅을 위해 통역이 필요할 듯 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수준급 통역 가능하신 분 </a:t>
            </a: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미리 섭외 부탁 드립니다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endParaRPr lang="en-US" altLang="ko-KR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2500"/>
              </a:lnSpc>
            </a:pP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감사합니다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식품수출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</a:t>
            </a:r>
            <a:r>
              <a:rPr lang="ko-KR" altLang="en-US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서기원 올림</a:t>
            </a:r>
            <a:r>
              <a:rPr lang="en-US" altLang="ko-KR" sz="13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endParaRPr lang="ko-KR" altLang="en-US" sz="13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01561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7200" dirty="0">
                <a:latin typeface="나눔손글씨 펜" pitchFamily="66" charset="-127"/>
                <a:ea typeface="나눔손글씨 펜" pitchFamily="66" charset="-127"/>
              </a:rPr>
              <a:t>    </a:t>
            </a:r>
            <a:endParaRPr lang="en-US" altLang="ko-KR" sz="72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8800" dirty="0"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60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33155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1800"/>
              </a:lnSpc>
            </a:pPr>
            <a:r>
              <a:rPr lang="ko-KR" altLang="en-US" sz="14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안녕하세요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한경욱 차장님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본사 식품수출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서기원 과장입니다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바쁘실 텐데 급하게 연락 드려 죄송합니다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</a:p>
          <a:p>
            <a:pPr>
              <a:lnSpc>
                <a:spcPts val="1800"/>
              </a:lnSpc>
            </a:pP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다음달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Worldwide Food Expo 2018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출장과 관련 사항을 아래와 같이 정리하여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보내 드리오니 참고 부탁 드립니다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</a:p>
          <a:p>
            <a:pPr>
              <a:lnSpc>
                <a:spcPts val="1800"/>
              </a:lnSpc>
            </a:pPr>
            <a:endParaRPr lang="en-US" altLang="ko-KR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                         -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아 래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- </a:t>
            </a:r>
          </a:p>
          <a:p>
            <a:pPr>
              <a:lnSpc>
                <a:spcPts val="1800"/>
              </a:lnSpc>
            </a:pPr>
            <a:endParaRPr lang="en-US" altLang="ko-KR" sz="1200" b="1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1. </a:t>
            </a:r>
            <a:r>
              <a:rPr lang="ko-KR" altLang="en-US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출장개요</a:t>
            </a:r>
            <a:endParaRPr lang="ko-KR" altLang="en-US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1)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장소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: Worldwide Food Expo 2021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전시장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2)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일정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: 9/13~16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3)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인원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: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서기원 팀장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, CJ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푸드 조성우 부장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(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동반출장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)</a:t>
            </a:r>
          </a:p>
          <a:p>
            <a:pPr>
              <a:lnSpc>
                <a:spcPts val="1800"/>
              </a:lnSpc>
            </a:pPr>
            <a:endParaRPr lang="en-US" altLang="ko-KR" sz="1200" b="1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2. </a:t>
            </a:r>
            <a:r>
              <a:rPr lang="ko-KR" altLang="en-US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출장 목적</a:t>
            </a:r>
            <a:endParaRPr lang="ko-KR" altLang="en-US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-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시장 트랜드 및 신규파트너 발굴</a:t>
            </a:r>
          </a:p>
          <a:p>
            <a:pPr>
              <a:lnSpc>
                <a:spcPts val="1800"/>
              </a:lnSpc>
            </a:pPr>
            <a:r>
              <a:rPr lang="en-US" altLang="ko-KR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altLang="ko-KR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3. </a:t>
            </a:r>
            <a:r>
              <a:rPr lang="ko-KR" altLang="en-US" sz="1200" b="1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요청사항</a:t>
            </a:r>
            <a:endParaRPr lang="ko-KR" altLang="en-US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1)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숙박 및 차량 지원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- 9/13~16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현지 호텔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3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박 예약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-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예우차원에서 출장기간 시카고 지사 소유의 법인차량지원 요망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2)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현지기업 미팅섭외 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- 9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월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16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 현지기업들과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2022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시장전망 관련 미팅 필요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-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현지기업들과 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Contact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후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,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일정확정 시 바로 회신요망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.(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본부장님 지시사항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)</a:t>
            </a:r>
          </a:p>
          <a:p>
            <a:pPr>
              <a:lnSpc>
                <a:spcPts val="1800"/>
              </a:lnSpc>
            </a:pPr>
            <a:endParaRPr lang="en-US" altLang="ko-KR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3)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통역지원 </a:t>
            </a:r>
          </a:p>
          <a:p>
            <a:pPr>
              <a:lnSpc>
                <a:spcPts val="1800"/>
              </a:lnSpc>
            </a:pP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- EXPO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참관 시 원활한 미팅을 위해 수준급 통역 지원 요망</a:t>
            </a:r>
            <a:endParaRPr lang="en-US" altLang="ko-KR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endParaRPr lang="ko-KR" altLang="en-US" sz="1200" dirty="0">
              <a:solidFill>
                <a:srgbClr val="033155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1800"/>
              </a:lnSpc>
            </a:pP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                                                                                                            감사합니다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.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식품수출</a:t>
            </a:r>
            <a:r>
              <a:rPr lang="en-US" altLang="ko-KR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Team </a:t>
            </a:r>
            <a:r>
              <a:rPr lang="ko-KR" altLang="en-US" sz="1200" dirty="0">
                <a:solidFill>
                  <a:srgbClr val="033155"/>
                </a:solidFill>
                <a:latin typeface="KoPub바탕체 Light" pitchFamily="18" charset="-127"/>
                <a:ea typeface="KoPub바탕체 Light" pitchFamily="18" charset="-127"/>
              </a:rPr>
              <a:t>서기원 올림</a:t>
            </a:r>
          </a:p>
          <a:p>
            <a:pPr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1800"/>
              </a:lnSpc>
            </a:pPr>
            <a:endParaRPr lang="en-US" altLang="ko-KR" sz="12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>
              <a:lnSpc>
                <a:spcPts val="2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marL="514350" indent="-514350"/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endParaRPr lang="en-US" altLang="ko-KR" sz="1400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ts val="3000"/>
              </a:lnSpc>
            </a:pPr>
            <a:endParaRPr lang="ko-KR" altLang="en-US" sz="1400" b="1" dirty="0">
              <a:solidFill>
                <a:schemeClr val="bg1"/>
              </a:solidFill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>
              <a:lnSpc>
                <a:spcPts val="3000"/>
              </a:lnSpc>
            </a:pPr>
            <a:endParaRPr lang="en-US" altLang="ko-KR" sz="1400" dirty="0">
              <a:solidFill>
                <a:srgbClr val="002060"/>
              </a:solidFill>
              <a:latin typeface="KoPub바탕체 Light" pitchFamily="18" charset="-127"/>
              <a:ea typeface="KoPub바탕체 Light" pitchFamily="18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 algn="ctr">
              <a:lnSpc>
                <a:spcPts val="3000"/>
              </a:lnSpc>
            </a:pPr>
            <a:endParaRPr lang="en-US" altLang="ko-KR" sz="5400" dirty="0">
              <a:solidFill>
                <a:srgbClr val="002060"/>
              </a:solidFill>
              <a:latin typeface="나눔손글씨 펜" pitchFamily="66" charset="-127"/>
              <a:ea typeface="나눔손글씨 펜" pitchFamily="66" charset="-127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r>
              <a:rPr lang="ko-KR" altLang="en-US" sz="2800" dirty="0">
                <a:solidFill>
                  <a:srgbClr val="002060"/>
                </a:solidFill>
                <a:latin typeface="+mn-ea"/>
              </a:rPr>
              <a:t>        </a:t>
            </a:r>
            <a:endParaRPr lang="en-US" altLang="ko-KR" sz="2800" dirty="0">
              <a:solidFill>
                <a:srgbClr val="002060"/>
              </a:solidFill>
              <a:latin typeface="+mn-ea"/>
            </a:endParaRPr>
          </a:p>
          <a:p>
            <a:pPr>
              <a:lnSpc>
                <a:spcPts val="6000"/>
              </a:lnSpc>
            </a:pPr>
            <a:endParaRPr lang="en-US" altLang="ko-KR" sz="28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endParaRPr lang="en-US" altLang="ko-KR" sz="2000" dirty="0">
              <a:latin typeface="+mn-ea"/>
            </a:endParaRPr>
          </a:p>
          <a:p>
            <a:pPr>
              <a:lnSpc>
                <a:spcPts val="3100"/>
              </a:lnSpc>
            </a:pPr>
            <a:r>
              <a:rPr lang="ko-KR" altLang="en-US" sz="2000" dirty="0">
                <a:latin typeface="+mn-ea"/>
              </a:rPr>
              <a:t> </a:t>
            </a:r>
            <a:r>
              <a:rPr lang="en-US" altLang="ko-KR" sz="2000" dirty="0">
                <a:latin typeface="+mn-ea"/>
              </a:rPr>
              <a:t> </a:t>
            </a: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endParaRPr lang="en-US" altLang="ko-KR" dirty="0">
              <a:latin typeface="+mn-ea"/>
            </a:endParaRPr>
          </a:p>
          <a:p>
            <a:r>
              <a:rPr lang="en-US" altLang="ko-KR" dirty="0">
                <a:latin typeface="+mn-ea"/>
              </a:rPr>
              <a:t>“</a:t>
            </a:r>
            <a:endParaRPr lang="ko-KR" altLang="en-US" dirty="0">
              <a:latin typeface="+mn-ea"/>
            </a:endParaRPr>
          </a:p>
        </p:txBody>
      </p:sp>
      <p:pic>
        <p:nvPicPr>
          <p:cNvPr id="2" name="무릎팍+매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6536" y="6288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4139952" y="3685058"/>
            <a:ext cx="4680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사회생활에서 가장 중요한 능력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860032" y="2249613"/>
            <a:ext cx="2653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lang="ko-KR" altLang="en-US" sz="54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설득력</a:t>
            </a:r>
            <a:endParaRPr kumimoji="0" lang="ko-KR" altLang="en-US" sz="5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67A36BA-2DD0-8C32-3C79-878FE8C9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96" y="2606006"/>
            <a:ext cx="2247560" cy="22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85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CCF28BA-2715-4995-AD01-FA265B8DCB0E}"/>
              </a:ext>
            </a:extLst>
          </p:cNvPr>
          <p:cNvSpPr/>
          <p:nvPr/>
        </p:nvSpPr>
        <p:spPr>
          <a:xfrm>
            <a:off x="683568" y="3092519"/>
            <a:ext cx="1951075" cy="652307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800" b="1" dirty="0">
                <a:solidFill>
                  <a:schemeClr val="tx1"/>
                </a:solidFill>
                <a:latin typeface="+mj-ea"/>
                <a:ea typeface="+mj-ea"/>
              </a:rPr>
              <a:t>중심 토픽</a:t>
            </a:r>
          </a:p>
        </p:txBody>
      </p:sp>
      <p:grpSp>
        <p:nvGrpSpPr>
          <p:cNvPr id="2" name="그룹 5">
            <a:extLst>
              <a:ext uri="{FF2B5EF4-FFF2-40B4-BE49-F238E27FC236}">
                <a16:creationId xmlns:a16="http://schemas.microsoft.com/office/drawing/2014/main" id="{F3FDC66E-7CF2-40FD-9F91-31E668C86B7C}"/>
              </a:ext>
            </a:extLst>
          </p:cNvPr>
          <p:cNvGrpSpPr/>
          <p:nvPr/>
        </p:nvGrpSpPr>
        <p:grpSpPr>
          <a:xfrm>
            <a:off x="2634643" y="1036289"/>
            <a:ext cx="2866051" cy="4804367"/>
            <a:chOff x="3512857" y="1036288"/>
            <a:chExt cx="3821401" cy="4804367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DCDBF2CC-9CEC-4546-A9D0-F33BB7379C96}"/>
                </a:ext>
              </a:extLst>
            </p:cNvPr>
            <p:cNvSpPr/>
            <p:nvPr/>
          </p:nvSpPr>
          <p:spPr>
            <a:xfrm>
              <a:off x="5147338" y="3137400"/>
              <a:ext cx="2186920" cy="583199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+mj-ea"/>
                  <a:ea typeface="+mj-ea"/>
                </a:rPr>
                <a:t>2. </a:t>
              </a:r>
              <a:r>
                <a:rPr lang="ko-KR" altLang="en-US" sz="2000" b="1" dirty="0">
                  <a:solidFill>
                    <a:schemeClr val="tx1"/>
                  </a:solidFill>
                  <a:latin typeface="+mj-ea"/>
                  <a:ea typeface="+mj-ea"/>
                </a:rPr>
                <a:t>주요 토픽</a:t>
              </a:r>
            </a:p>
          </p:txBody>
        </p:sp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1E09487B-19CA-4209-B44A-E8F8A35876A4}"/>
                </a:ext>
              </a:extLst>
            </p:cNvPr>
            <p:cNvSpPr/>
            <p:nvPr/>
          </p:nvSpPr>
          <p:spPr>
            <a:xfrm>
              <a:off x="5143493" y="1036288"/>
              <a:ext cx="2190765" cy="583199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+mj-ea"/>
                  <a:ea typeface="+mj-ea"/>
                </a:rPr>
                <a:t>1. </a:t>
              </a:r>
              <a:r>
                <a:rPr lang="ko-KR" altLang="en-US" sz="2000" b="1" dirty="0">
                  <a:solidFill>
                    <a:schemeClr val="tx1"/>
                  </a:solidFill>
                  <a:latin typeface="+mj-ea"/>
                  <a:ea typeface="+mj-ea"/>
                </a:rPr>
                <a:t>주요 토픽</a:t>
              </a:r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8164F3F2-51F2-474B-BBA3-F4B822E89879}"/>
                </a:ext>
              </a:extLst>
            </p:cNvPr>
            <p:cNvSpPr/>
            <p:nvPr/>
          </p:nvSpPr>
          <p:spPr>
            <a:xfrm>
              <a:off x="5147338" y="5257456"/>
              <a:ext cx="2186920" cy="583199"/>
            </a:xfrm>
            <a:prstGeom prst="rect">
              <a:avLst/>
            </a:prstGeom>
            <a:solidFill>
              <a:srgbClr val="0070C0"/>
            </a:solidFill>
            <a:ln w="28575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r>
                <a:rPr lang="en-US" altLang="ko-KR" sz="2000" b="1" dirty="0">
                  <a:solidFill>
                    <a:schemeClr val="tx1"/>
                  </a:solidFill>
                  <a:latin typeface="+mj-ea"/>
                  <a:ea typeface="+mj-ea"/>
                </a:rPr>
                <a:t>3. </a:t>
              </a:r>
              <a:r>
                <a:rPr lang="ko-KR" altLang="en-US" sz="2000" b="1" dirty="0">
                  <a:solidFill>
                    <a:schemeClr val="tx1"/>
                  </a:solidFill>
                  <a:latin typeface="+mj-ea"/>
                  <a:ea typeface="+mj-ea"/>
                </a:rPr>
                <a:t>주요 토픽</a:t>
              </a: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783A08C0-713E-4CBB-B5AB-433F49ADEAA2}"/>
                </a:ext>
              </a:extLst>
            </p:cNvPr>
            <p:cNvCxnSpPr>
              <a:cxnSpLocks/>
              <a:stCxn id="4" idx="3"/>
              <a:endCxn id="51" idx="1"/>
            </p:cNvCxnSpPr>
            <p:nvPr/>
          </p:nvCxnSpPr>
          <p:spPr>
            <a:xfrm>
              <a:off x="3512857" y="3418672"/>
              <a:ext cx="1634481" cy="213038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168A7B71-6FE3-4C7F-9DBF-DDE8A4724948}"/>
                </a:ext>
              </a:extLst>
            </p:cNvPr>
            <p:cNvCxnSpPr>
              <a:cxnSpLocks/>
              <a:stCxn id="4" idx="3"/>
              <a:endCxn id="50" idx="1"/>
            </p:cNvCxnSpPr>
            <p:nvPr/>
          </p:nvCxnSpPr>
          <p:spPr>
            <a:xfrm flipV="1">
              <a:off x="3512857" y="1327888"/>
              <a:ext cx="1630636" cy="209078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1E0C4B0F-97AA-4E92-B5A2-585644F7E744}"/>
                </a:ext>
              </a:extLst>
            </p:cNvPr>
            <p:cNvCxnSpPr>
              <a:cxnSpLocks/>
              <a:stCxn id="4" idx="3"/>
              <a:endCxn id="48" idx="1"/>
            </p:cNvCxnSpPr>
            <p:nvPr/>
          </p:nvCxnSpPr>
          <p:spPr>
            <a:xfrm>
              <a:off x="3512857" y="3418672"/>
              <a:ext cx="1634481" cy="10328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6">
            <a:extLst>
              <a:ext uri="{FF2B5EF4-FFF2-40B4-BE49-F238E27FC236}">
                <a16:creationId xmlns:a16="http://schemas.microsoft.com/office/drawing/2014/main" id="{B99EBA77-D86D-4B7D-A927-6156A5E8616B}"/>
              </a:ext>
            </a:extLst>
          </p:cNvPr>
          <p:cNvGrpSpPr/>
          <p:nvPr/>
        </p:nvGrpSpPr>
        <p:grpSpPr>
          <a:xfrm>
            <a:off x="5426677" y="378961"/>
            <a:ext cx="3288727" cy="6079421"/>
            <a:chOff x="7235570" y="378960"/>
            <a:chExt cx="4045006" cy="6079421"/>
          </a:xfrm>
        </p:grpSpPr>
        <p:cxnSp>
          <p:nvCxnSpPr>
            <p:cNvPr id="74" name="직선 연결선 73">
              <a:extLst>
                <a:ext uri="{FF2B5EF4-FFF2-40B4-BE49-F238E27FC236}">
                  <a16:creationId xmlns:a16="http://schemas.microsoft.com/office/drawing/2014/main" id="{2F226B5E-938C-45DC-9B4C-B0891368B291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7235570" y="5539581"/>
              <a:ext cx="1956774" cy="6668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연결선 74">
              <a:extLst>
                <a:ext uri="{FF2B5EF4-FFF2-40B4-BE49-F238E27FC236}">
                  <a16:creationId xmlns:a16="http://schemas.microsoft.com/office/drawing/2014/main" id="{8FFB6AB7-1074-40CE-A77E-851AD35E758A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 flipV="1">
              <a:off x="7235570" y="4812528"/>
              <a:ext cx="1956774" cy="72705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연결선 75">
              <a:extLst>
                <a:ext uri="{FF2B5EF4-FFF2-40B4-BE49-F238E27FC236}">
                  <a16:creationId xmlns:a16="http://schemas.microsoft.com/office/drawing/2014/main" id="{7C9225FC-DC8B-464F-AA7B-F2CE3FC27B37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 flipV="1">
              <a:off x="7235570" y="5509456"/>
              <a:ext cx="1956774" cy="3012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그룹 8">
              <a:extLst>
                <a:ext uri="{FF2B5EF4-FFF2-40B4-BE49-F238E27FC236}">
                  <a16:creationId xmlns:a16="http://schemas.microsoft.com/office/drawing/2014/main" id="{4CBEEBCB-D6F6-490C-ABBF-E1632700A158}"/>
                </a:ext>
              </a:extLst>
            </p:cNvPr>
            <p:cNvGrpSpPr/>
            <p:nvPr/>
          </p:nvGrpSpPr>
          <p:grpSpPr>
            <a:xfrm>
              <a:off x="9192344" y="1772816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10" name="직사각형 9">
                <a:extLst>
                  <a:ext uri="{FF2B5EF4-FFF2-40B4-BE49-F238E27FC236}">
                    <a16:creationId xmlns:a16="http://schemas.microsoft.com/office/drawing/2014/main" id="{8287A85A-A012-45A0-B112-35E415C027DF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F78C76-5848-4EA6-B4BF-D9A0F278D193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3.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6" name="그룹 11">
              <a:extLst>
                <a:ext uri="{FF2B5EF4-FFF2-40B4-BE49-F238E27FC236}">
                  <a16:creationId xmlns:a16="http://schemas.microsoft.com/office/drawing/2014/main" id="{0ABC3A3C-3599-4AD5-90A1-0466C18039C7}"/>
                </a:ext>
              </a:extLst>
            </p:cNvPr>
            <p:cNvGrpSpPr/>
            <p:nvPr/>
          </p:nvGrpSpPr>
          <p:grpSpPr>
            <a:xfrm>
              <a:off x="9192344" y="1075888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4DF5DF65-2DD4-49B6-ACD1-E7C9688542C6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D7D5E7-A32C-4FD2-ADAE-A7EECBFA5C97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2.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7" name="그룹 14">
              <a:extLst>
                <a:ext uri="{FF2B5EF4-FFF2-40B4-BE49-F238E27FC236}">
                  <a16:creationId xmlns:a16="http://schemas.microsoft.com/office/drawing/2014/main" id="{E822A3C9-C582-48EA-92BE-8E0E30326034}"/>
                </a:ext>
              </a:extLst>
            </p:cNvPr>
            <p:cNvGrpSpPr/>
            <p:nvPr/>
          </p:nvGrpSpPr>
          <p:grpSpPr>
            <a:xfrm>
              <a:off x="9192344" y="378960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16" name="직사각형 15">
                <a:extLst>
                  <a:ext uri="{FF2B5EF4-FFF2-40B4-BE49-F238E27FC236}">
                    <a16:creationId xmlns:a16="http://schemas.microsoft.com/office/drawing/2014/main" id="{712539A3-0B32-4074-9562-85DD7A5DB8F4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69656D-FF1E-4013-8766-3063F9CDC381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marL="0" lvl="0" indent="0" algn="ctr" defTabSz="1466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ko-KR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1</a:t>
                </a: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  <a:ea typeface="+mj-ea"/>
                  </a:rPr>
                  <a:t>.</a:t>
                </a:r>
                <a:r>
                  <a:rPr lang="ko-KR" altLang="en-US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 하위 토픽</a:t>
                </a:r>
              </a:p>
            </p:txBody>
          </p:sp>
        </p:grpSp>
        <p:grpSp>
          <p:nvGrpSpPr>
            <p:cNvPr id="8" name="그룹 29">
              <a:extLst>
                <a:ext uri="{FF2B5EF4-FFF2-40B4-BE49-F238E27FC236}">
                  <a16:creationId xmlns:a16="http://schemas.microsoft.com/office/drawing/2014/main" id="{A3025009-1A0D-477A-83C8-4B2525FBC518}"/>
                </a:ext>
              </a:extLst>
            </p:cNvPr>
            <p:cNvGrpSpPr/>
            <p:nvPr/>
          </p:nvGrpSpPr>
          <p:grpSpPr>
            <a:xfrm>
              <a:off x="9192344" y="3863600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55D5800C-8585-4760-BC2D-E37A68CF2676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A191100-524C-4359-8AAE-CA2FDDBB1A15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3.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9" name="그룹 32">
              <a:extLst>
                <a:ext uri="{FF2B5EF4-FFF2-40B4-BE49-F238E27FC236}">
                  <a16:creationId xmlns:a16="http://schemas.microsoft.com/office/drawing/2014/main" id="{A1DC0452-602D-4F6A-89DF-58008D416A0A}"/>
                </a:ext>
              </a:extLst>
            </p:cNvPr>
            <p:cNvGrpSpPr/>
            <p:nvPr/>
          </p:nvGrpSpPr>
          <p:grpSpPr>
            <a:xfrm>
              <a:off x="9192344" y="3166672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7F38B5FE-3CE2-40D3-8EBA-C481CBB5F40B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E79C0FA-7EEB-4821-AFC2-5C4C8B41B993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2.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12" name="그룹 35">
              <a:extLst>
                <a:ext uri="{FF2B5EF4-FFF2-40B4-BE49-F238E27FC236}">
                  <a16:creationId xmlns:a16="http://schemas.microsoft.com/office/drawing/2014/main" id="{6DBCFC9C-818B-4825-A564-680D860EEF19}"/>
                </a:ext>
              </a:extLst>
            </p:cNvPr>
            <p:cNvGrpSpPr/>
            <p:nvPr/>
          </p:nvGrpSpPr>
          <p:grpSpPr>
            <a:xfrm>
              <a:off x="9192344" y="2469744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37" name="직사각형 36">
                <a:extLst>
                  <a:ext uri="{FF2B5EF4-FFF2-40B4-BE49-F238E27FC236}">
                    <a16:creationId xmlns:a16="http://schemas.microsoft.com/office/drawing/2014/main" id="{67FF0DFF-4861-46A0-853C-37EA7D781C32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8AE79EF-40AA-431E-A84E-D6083513D26F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marL="0" lvl="0" indent="0" algn="ctr" defTabSz="1466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ko-KR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1</a:t>
                </a: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  <a:ea typeface="+mj-ea"/>
                  </a:rPr>
                  <a:t>.</a:t>
                </a:r>
                <a:r>
                  <a:rPr lang="ko-KR" altLang="en-US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 하위 토픽</a:t>
                </a:r>
              </a:p>
            </p:txBody>
          </p:sp>
        </p:grpSp>
        <p:grpSp>
          <p:nvGrpSpPr>
            <p:cNvPr id="15" name="그룹 38">
              <a:extLst>
                <a:ext uri="{FF2B5EF4-FFF2-40B4-BE49-F238E27FC236}">
                  <a16:creationId xmlns:a16="http://schemas.microsoft.com/office/drawing/2014/main" id="{ACE2C5A7-E569-4D55-B64D-FF79F88339CF}"/>
                </a:ext>
              </a:extLst>
            </p:cNvPr>
            <p:cNvGrpSpPr/>
            <p:nvPr/>
          </p:nvGrpSpPr>
          <p:grpSpPr>
            <a:xfrm>
              <a:off x="9192344" y="5954381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40" name="직사각형 39">
                <a:extLst>
                  <a:ext uri="{FF2B5EF4-FFF2-40B4-BE49-F238E27FC236}">
                    <a16:creationId xmlns:a16="http://schemas.microsoft.com/office/drawing/2014/main" id="{5588DB65-696B-4C81-A09A-6CF4FD91010D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FA81716-699D-4A66-994C-51E7E3D1B6AC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lvl="0"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3.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18" name="그룹 41">
              <a:extLst>
                <a:ext uri="{FF2B5EF4-FFF2-40B4-BE49-F238E27FC236}">
                  <a16:creationId xmlns:a16="http://schemas.microsoft.com/office/drawing/2014/main" id="{E22CECFB-4FE3-4FEF-AECB-31D37058F1DF}"/>
                </a:ext>
              </a:extLst>
            </p:cNvPr>
            <p:cNvGrpSpPr/>
            <p:nvPr/>
          </p:nvGrpSpPr>
          <p:grpSpPr>
            <a:xfrm>
              <a:off x="9192344" y="5257456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43" name="직사각형 42">
                <a:extLst>
                  <a:ext uri="{FF2B5EF4-FFF2-40B4-BE49-F238E27FC236}">
                    <a16:creationId xmlns:a16="http://schemas.microsoft.com/office/drawing/2014/main" id="{9433DD84-164C-4A6B-8D21-140EDAE20DF5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1B36D49-0B49-4373-B339-A839368CDB40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algn="ctr" defTabSz="1466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</a:rPr>
                  <a:t>2.</a:t>
                </a:r>
                <a:r>
                  <a:rPr lang="ko-KR" altLang="en-US" sz="2000" b="1" dirty="0">
                    <a:solidFill>
                      <a:schemeClr val="tx1"/>
                    </a:solidFill>
                    <a:latin typeface="+mj-ea"/>
                  </a:rPr>
                  <a:t> 하위 토픽</a:t>
                </a:r>
              </a:p>
            </p:txBody>
          </p:sp>
        </p:grpSp>
        <p:grpSp>
          <p:nvGrpSpPr>
            <p:cNvPr id="19" name="그룹 44">
              <a:extLst>
                <a:ext uri="{FF2B5EF4-FFF2-40B4-BE49-F238E27FC236}">
                  <a16:creationId xmlns:a16="http://schemas.microsoft.com/office/drawing/2014/main" id="{5279C836-C1F5-4334-A62C-B379F037B953}"/>
                </a:ext>
              </a:extLst>
            </p:cNvPr>
            <p:cNvGrpSpPr/>
            <p:nvPr/>
          </p:nvGrpSpPr>
          <p:grpSpPr>
            <a:xfrm>
              <a:off x="9192344" y="4560528"/>
              <a:ext cx="2088232" cy="504000"/>
              <a:chOff x="31554" y="2345058"/>
              <a:chExt cx="2388691" cy="728550"/>
            </a:xfrm>
            <a:solidFill>
              <a:srgbClr val="53FFA1"/>
            </a:solidFill>
            <a:scene3d>
              <a:camera prst="orthographicFront"/>
              <a:lightRig rig="flat" dir="t"/>
            </a:scene3d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12B27753-FD1F-4EA6-A935-3755BB874D02}"/>
                  </a:ext>
                </a:extLst>
              </p:cNvPr>
              <p:cNvSpPr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grpFill/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6D507FC-0097-4133-AEDB-B78DB1F2A9A9}"/>
                  </a:ext>
                </a:extLst>
              </p:cNvPr>
              <p:cNvSpPr txBox="1"/>
              <p:nvPr/>
            </p:nvSpPr>
            <p:spPr>
              <a:xfrm>
                <a:off x="31554" y="2345058"/>
                <a:ext cx="2388691" cy="728550"/>
              </a:xfrm>
              <a:prstGeom prst="rect">
                <a:avLst/>
              </a:prstGeom>
              <a:solidFill>
                <a:srgbClr val="002060"/>
              </a:solidFill>
              <a:ln w="28575">
                <a:solidFill>
                  <a:schemeClr val="tx1"/>
                </a:solidFill>
              </a:ln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20955" tIns="20955" rIns="20955" bIns="20955" numCol="1" spcCol="1270" anchor="ctr" anchorCtr="0">
                <a:noAutofit/>
              </a:bodyPr>
              <a:lstStyle/>
              <a:p>
                <a:pPr marL="0" lvl="0" indent="0" algn="ctr" defTabSz="1466850" latinLnBrk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ko-KR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1</a:t>
                </a:r>
                <a:r>
                  <a:rPr lang="en-US" altLang="ko-KR" sz="2000" b="1" dirty="0">
                    <a:solidFill>
                      <a:schemeClr val="tx1"/>
                    </a:solidFill>
                    <a:latin typeface="+mj-ea"/>
                    <a:ea typeface="+mj-ea"/>
                  </a:rPr>
                  <a:t>.</a:t>
                </a:r>
                <a:r>
                  <a:rPr lang="ko-KR" altLang="en-US" sz="2000" b="1" kern="1200" dirty="0">
                    <a:solidFill>
                      <a:schemeClr val="tx1"/>
                    </a:solidFill>
                    <a:latin typeface="+mj-ea"/>
                    <a:ea typeface="+mj-ea"/>
                  </a:rPr>
                  <a:t> 하위 토픽</a:t>
                </a:r>
              </a:p>
            </p:txBody>
          </p:sp>
        </p:grp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148E2C76-2119-48F7-82E3-644115252450}"/>
                </a:ext>
              </a:extLst>
            </p:cNvPr>
            <p:cNvCxnSpPr>
              <a:cxnSpLocks/>
            </p:cNvCxnSpPr>
            <p:nvPr/>
          </p:nvCxnSpPr>
          <p:spPr>
            <a:xfrm>
              <a:off x="7235570" y="3438469"/>
              <a:ext cx="1956774" cy="6668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직선 연결선 80">
              <a:extLst>
                <a:ext uri="{FF2B5EF4-FFF2-40B4-BE49-F238E27FC236}">
                  <a16:creationId xmlns:a16="http://schemas.microsoft.com/office/drawing/2014/main" id="{64FCDA43-F0DC-4988-AF71-87325DBC81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570" y="2711416"/>
              <a:ext cx="1956774" cy="72705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직선 연결선 81">
              <a:extLst>
                <a:ext uri="{FF2B5EF4-FFF2-40B4-BE49-F238E27FC236}">
                  <a16:creationId xmlns:a16="http://schemas.microsoft.com/office/drawing/2014/main" id="{5D6925FE-26BC-4626-82A8-D64441EB53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570" y="3408344"/>
              <a:ext cx="1956774" cy="3012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직선 연결선 82">
              <a:extLst>
                <a:ext uri="{FF2B5EF4-FFF2-40B4-BE49-F238E27FC236}">
                  <a16:creationId xmlns:a16="http://schemas.microsoft.com/office/drawing/2014/main" id="{AE7A1D2D-9C50-4B21-9C54-79B135C134FB}"/>
                </a:ext>
              </a:extLst>
            </p:cNvPr>
            <p:cNvCxnSpPr>
              <a:cxnSpLocks/>
            </p:cNvCxnSpPr>
            <p:nvPr/>
          </p:nvCxnSpPr>
          <p:spPr>
            <a:xfrm>
              <a:off x="7235570" y="1302026"/>
              <a:ext cx="1956774" cy="6668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직선 연결선 83">
              <a:extLst>
                <a:ext uri="{FF2B5EF4-FFF2-40B4-BE49-F238E27FC236}">
                  <a16:creationId xmlns:a16="http://schemas.microsoft.com/office/drawing/2014/main" id="{DE42D1D3-9865-42F4-B86D-208D850657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570" y="574973"/>
              <a:ext cx="1956774" cy="72705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직선 연결선 84">
              <a:extLst>
                <a:ext uri="{FF2B5EF4-FFF2-40B4-BE49-F238E27FC236}">
                  <a16:creationId xmlns:a16="http://schemas.microsoft.com/office/drawing/2014/main" id="{8D542047-14F6-4E43-BC74-55F60B6096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35570" y="1271901"/>
              <a:ext cx="1956774" cy="3012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직사각형 48"/>
          <p:cNvSpPr/>
          <p:nvPr/>
        </p:nvSpPr>
        <p:spPr>
          <a:xfrm>
            <a:off x="356296" y="737749"/>
            <a:ext cx="2441694" cy="1068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800" b="1" dirty="0">
                <a:solidFill>
                  <a:srgbClr val="002060"/>
                </a:solidFill>
                <a:latin typeface="+mj-ea"/>
                <a:ea typeface="+mj-ea"/>
              </a:rPr>
              <a:t>뇌에 꽂히는</a:t>
            </a:r>
            <a:endParaRPr lang="en-US" altLang="ko-KR" sz="2800" b="1" dirty="0">
              <a:solidFill>
                <a:srgbClr val="002060"/>
              </a:solidFill>
              <a:latin typeface="+mj-ea"/>
              <a:ea typeface="+mj-ea"/>
            </a:endParaRPr>
          </a:p>
          <a:p>
            <a:pPr algn="ctr">
              <a:lnSpc>
                <a:spcPts val="4000"/>
              </a:lnSpc>
            </a:pPr>
            <a:r>
              <a:rPr lang="en-US" altLang="ko-KR" sz="2800" b="1" dirty="0">
                <a:solidFill>
                  <a:srgbClr val="002060"/>
                </a:solidFill>
                <a:latin typeface="+mj-ea"/>
                <a:ea typeface="+mj-ea"/>
              </a:rPr>
              <a:t>3</a:t>
            </a:r>
            <a:r>
              <a:rPr lang="ko-KR" altLang="en-US" sz="2800" b="1" dirty="0">
                <a:solidFill>
                  <a:srgbClr val="002060"/>
                </a:solidFill>
                <a:latin typeface="+mj-ea"/>
                <a:ea typeface="+mj-ea"/>
              </a:rPr>
              <a:t>의 로직 트리</a:t>
            </a:r>
          </a:p>
        </p:txBody>
      </p:sp>
    </p:spTree>
    <p:extLst>
      <p:ext uri="{BB962C8B-B14F-4D97-AF65-F5344CB8AC3E}">
        <p14:creationId xmlns:p14="http://schemas.microsoft.com/office/powerpoint/2010/main" val="46278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8">
            <a:extLst>
              <a:ext uri="{FF2B5EF4-FFF2-40B4-BE49-F238E27FC236}">
                <a16:creationId xmlns:a16="http://schemas.microsoft.com/office/drawing/2014/main" id="{61D522FB-0537-AD7B-326A-241554A3B85B}"/>
              </a:ext>
            </a:extLst>
          </p:cNvPr>
          <p:cNvSpPr txBox="1">
            <a:spLocks/>
          </p:cNvSpPr>
          <p:nvPr/>
        </p:nvSpPr>
        <p:spPr>
          <a:xfrm>
            <a:off x="4355976" y="3614827"/>
            <a:ext cx="648072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생각정리 법칙을 활용해서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 어떻게 발표 내용을 숙지할 것인가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+mn-ea"/>
                <a:cs typeface="+mn-cs"/>
              </a:rPr>
              <a:t>? </a:t>
            </a:r>
          </a:p>
        </p:txBody>
      </p:sp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E3E605AC-52A4-92E1-8EF4-AC488B5EC782}"/>
              </a:ext>
            </a:extLst>
          </p:cNvPr>
          <p:cNvSpPr txBox="1">
            <a:spLocks/>
          </p:cNvSpPr>
          <p:nvPr/>
        </p:nvSpPr>
        <p:spPr>
          <a:xfrm>
            <a:off x="5292080" y="2504509"/>
            <a:ext cx="2808312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How?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16D500-B166-8F62-841E-8C5460DB1F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84" y="2528913"/>
            <a:ext cx="2171827" cy="21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2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E3E605AC-52A4-92E1-8EF4-AC488B5EC782}"/>
              </a:ext>
            </a:extLst>
          </p:cNvPr>
          <p:cNvSpPr txBox="1">
            <a:spLocks/>
          </p:cNvSpPr>
          <p:nvPr/>
        </p:nvSpPr>
        <p:spPr>
          <a:xfrm>
            <a:off x="4860032" y="3182777"/>
            <a:ext cx="4104456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000"/>
              </a:lnSpc>
              <a:buNone/>
              <a:defRPr/>
            </a:pPr>
            <a:r>
              <a:rPr lang="ko-KR" altLang="en-US" sz="40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스크립트 작성</a:t>
            </a:r>
          </a:p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0958EE4-B850-6435-9546-E180EC581B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347838"/>
            <a:ext cx="2654765" cy="26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3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66DDE9D-8F93-5A1D-BF30-7D629AF3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81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493B328-CDFF-711A-A19F-D3B2ADA80AC5}"/>
              </a:ext>
            </a:extLst>
          </p:cNvPr>
          <p:cNvSpPr/>
          <p:nvPr/>
        </p:nvSpPr>
        <p:spPr>
          <a:xfrm>
            <a:off x="-252536" y="-603448"/>
            <a:ext cx="9865096" cy="7700837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34C807A3-E19E-427A-F805-F31C04AE26B5}"/>
              </a:ext>
            </a:extLst>
          </p:cNvPr>
          <p:cNvSpPr txBox="1">
            <a:spLocks/>
          </p:cNvSpPr>
          <p:nvPr/>
        </p:nvSpPr>
        <p:spPr>
          <a:xfrm>
            <a:off x="-690768" y="2936557"/>
            <a:ext cx="914400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나열된 정보는 머리속에 들어가지 않는다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3808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-10423" y="12687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프레젠테이션 내용 숙지 </a:t>
            </a:r>
            <a:r>
              <a:rPr kumimoji="0" lang="en-US" altLang="ko-KR" sz="3200" b="1" i="0" u="none" strike="noStrike" kern="1200" cap="none" spc="-15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Precess</a:t>
            </a:r>
            <a:endParaRPr kumimoji="0" lang="ko-KR" altLang="en-US" sz="32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sp>
        <p:nvSpPr>
          <p:cNvPr id="3" name="타원 2">
            <a:extLst>
              <a:ext uri="{FF2B5EF4-FFF2-40B4-BE49-F238E27FC236}">
                <a16:creationId xmlns:a16="http://schemas.microsoft.com/office/drawing/2014/main" id="{227A37AE-5558-49F5-A085-CEB5C54AFCBE}"/>
              </a:ext>
            </a:extLst>
          </p:cNvPr>
          <p:cNvSpPr/>
          <p:nvPr/>
        </p:nvSpPr>
        <p:spPr>
          <a:xfrm>
            <a:off x="896051" y="2806971"/>
            <a:ext cx="1958037" cy="1958037"/>
          </a:xfrm>
          <a:prstGeom prst="ellipse">
            <a:avLst/>
          </a:prstGeom>
          <a:solidFill>
            <a:srgbClr val="FFCD64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B8F384E-16D1-4454-8EB4-C228C3AC3CAF}"/>
              </a:ext>
            </a:extLst>
          </p:cNvPr>
          <p:cNvSpPr/>
          <p:nvPr/>
        </p:nvSpPr>
        <p:spPr>
          <a:xfrm>
            <a:off x="3707904" y="2780928"/>
            <a:ext cx="1958037" cy="1958037"/>
          </a:xfrm>
          <a:prstGeom prst="ellipse">
            <a:avLst/>
          </a:prstGeom>
          <a:solidFill>
            <a:srgbClr val="F98E2D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4EEF2811-D127-4165-BFA7-9D8ACD8E669E}"/>
              </a:ext>
            </a:extLst>
          </p:cNvPr>
          <p:cNvSpPr/>
          <p:nvPr/>
        </p:nvSpPr>
        <p:spPr>
          <a:xfrm>
            <a:off x="6519757" y="2780928"/>
            <a:ext cx="1958037" cy="1958037"/>
          </a:xfrm>
          <a:prstGeom prst="ellipse">
            <a:avLst/>
          </a:prstGeom>
          <a:solidFill>
            <a:srgbClr val="06A1C6"/>
          </a:solidFill>
          <a:ln w="5080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0032-0D7E-426A-8A3A-82C581E2B714}"/>
              </a:ext>
            </a:extLst>
          </p:cNvPr>
          <p:cNvSpPr txBox="1"/>
          <p:nvPr/>
        </p:nvSpPr>
        <p:spPr>
          <a:xfrm>
            <a:off x="1409235" y="5589240"/>
            <a:ext cx="931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정리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4277156" y="5570300"/>
            <a:ext cx="9541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08서울남산체 M" panose="02020603020101020101" pitchFamily="18" charset="-127"/>
                <a:ea typeface="08서울남산체 M" panose="02020603020101020101" pitchFamily="18" charset="-127"/>
                <a:cs typeface="+mn-cs"/>
              </a:rPr>
              <a:t>숙지</a:t>
            </a:r>
            <a:endParaRPr kumimoji="0" lang="en-US" altLang="ko-KR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4DA029-A2AA-4D3F-BE00-76234A8B8BA7}"/>
              </a:ext>
            </a:extLst>
          </p:cNvPr>
          <p:cNvSpPr txBox="1"/>
          <p:nvPr/>
        </p:nvSpPr>
        <p:spPr>
          <a:xfrm>
            <a:off x="7167520" y="5524134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08서울남산체 M" panose="02020603020101020101" pitchFamily="18" charset="-127"/>
                <a:ea typeface="08서울남산체 M" panose="02020603020101020101" pitchFamily="18" charset="-127"/>
              </a:rPr>
              <a:t>연습</a:t>
            </a:r>
            <a:endParaRPr kumimoji="0" lang="ko-KR" altLang="en-US" sz="36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08서울남산체 M" panose="02020603020101020101" pitchFamily="18" charset="-127"/>
              <a:ea typeface="08서울남산체 M" panose="02020603020101020101" pitchFamily="18" charset="-127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DB50AE3-4360-BE8D-AE82-6EE84B295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56992"/>
            <a:ext cx="994674" cy="99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FE1C178-3605-DBA0-3B87-A46116175F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35" y="3373459"/>
            <a:ext cx="934170" cy="93417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4C57542-531F-ECEB-3AFD-5BEFA651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01941"/>
            <a:ext cx="1005688" cy="100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4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4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1111535D-DCA2-EAF7-6271-F51B7F6CC973}"/>
              </a:ext>
            </a:extLst>
          </p:cNvPr>
          <p:cNvSpPr/>
          <p:nvPr/>
        </p:nvSpPr>
        <p:spPr>
          <a:xfrm>
            <a:off x="2123728" y="1916832"/>
            <a:ext cx="928288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프레젠테이션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rgbClr val="03315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400" b="1" dirty="0">
              <a:solidFill>
                <a:srgbClr val="033155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내용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정리</a:t>
            </a: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FE24E1-DE5B-49A6-8E22-FAE5F94B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221876" cy="22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712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1111535D-DCA2-EAF7-6271-F51B7F6CC973}"/>
              </a:ext>
            </a:extLst>
          </p:cNvPr>
          <p:cNvSpPr/>
          <p:nvPr/>
        </p:nvSpPr>
        <p:spPr>
          <a:xfrm>
            <a:off x="4595659" y="3609323"/>
            <a:ext cx="3600400" cy="448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1P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 개요서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작성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41C316E-B17F-55A9-9011-5C4EB35CE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2238369" cy="2238369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30A5D199-A2AA-FD95-9E21-18B376CC6816}"/>
              </a:ext>
            </a:extLst>
          </p:cNvPr>
          <p:cNvSpPr/>
          <p:nvPr/>
        </p:nvSpPr>
        <p:spPr>
          <a:xfrm>
            <a:off x="5148064" y="2348880"/>
            <a:ext cx="2376264" cy="899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구조화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3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D9BFB429-0137-87A6-37BD-41D5C8A26D8E}"/>
              </a:ext>
            </a:extLst>
          </p:cNvPr>
          <p:cNvSpPr/>
          <p:nvPr/>
        </p:nvSpPr>
        <p:spPr>
          <a:xfrm>
            <a:off x="2555777" y="2041131"/>
            <a:ext cx="4188751" cy="646331"/>
          </a:xfrm>
          <a:prstGeom prst="rect">
            <a:avLst/>
          </a:prstGeom>
          <a:solidFill>
            <a:srgbClr val="FFC000"/>
          </a:solidFill>
          <a:ln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Calibri" pitchFamily="34" charset="0"/>
                <a:ea typeface="맑은 고딕" panose="020B0503020000020004" pitchFamily="50" charset="-127"/>
                <a:cs typeface="+mn-cs"/>
              </a:rPr>
              <a:t>대입 정시를 확대해야 한다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F51D854-9CFE-1630-98DE-70305CE7049B}"/>
              </a:ext>
            </a:extLst>
          </p:cNvPr>
          <p:cNvSpPr/>
          <p:nvPr/>
        </p:nvSpPr>
        <p:spPr>
          <a:xfrm>
            <a:off x="1187624" y="3875875"/>
            <a:ext cx="1872208" cy="100811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선발과정에서 </a:t>
            </a:r>
            <a:endParaRPr kumimoji="0" lang="en-US" altLang="ko-KR" sz="16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공정성 보장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39083B1-9556-1E94-5C49-8B73DA76D123}"/>
              </a:ext>
            </a:extLst>
          </p:cNvPr>
          <p:cNvSpPr/>
          <p:nvPr/>
        </p:nvSpPr>
        <p:spPr>
          <a:xfrm>
            <a:off x="3714046" y="3875875"/>
            <a:ext cx="1872208" cy="100811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사교육 부담 완화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BE9C155-D8C9-B25D-2D4E-1FFC64137439}"/>
              </a:ext>
            </a:extLst>
          </p:cNvPr>
          <p:cNvSpPr/>
          <p:nvPr/>
        </p:nvSpPr>
        <p:spPr>
          <a:xfrm>
            <a:off x="6270459" y="3875875"/>
            <a:ext cx="1872208" cy="1008112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재도전 기회 부여</a:t>
            </a: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1E4C1FD-2CC3-D14C-1804-15C0949672B9}"/>
              </a:ext>
            </a:extLst>
          </p:cNvPr>
          <p:cNvCxnSpPr>
            <a:cxnSpLocks/>
          </p:cNvCxnSpPr>
          <p:nvPr/>
        </p:nvCxnSpPr>
        <p:spPr>
          <a:xfrm flipH="1">
            <a:off x="2627783" y="2854835"/>
            <a:ext cx="2022368" cy="864096"/>
          </a:xfrm>
          <a:prstGeom prst="straightConnector1">
            <a:avLst/>
          </a:prstGeom>
          <a:ln w="12700">
            <a:solidFill>
              <a:srgbClr val="0331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FE91AA6D-630A-C5AC-9A90-32F8CB69DA87}"/>
              </a:ext>
            </a:extLst>
          </p:cNvPr>
          <p:cNvCxnSpPr>
            <a:cxnSpLocks/>
          </p:cNvCxnSpPr>
          <p:nvPr/>
        </p:nvCxnSpPr>
        <p:spPr>
          <a:xfrm flipH="1">
            <a:off x="4650150" y="2854835"/>
            <a:ext cx="1" cy="936104"/>
          </a:xfrm>
          <a:prstGeom prst="straightConnector1">
            <a:avLst/>
          </a:prstGeom>
          <a:ln w="12700">
            <a:solidFill>
              <a:srgbClr val="0331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화살표 연결선 17">
            <a:extLst>
              <a:ext uri="{FF2B5EF4-FFF2-40B4-BE49-F238E27FC236}">
                <a16:creationId xmlns:a16="http://schemas.microsoft.com/office/drawing/2014/main" id="{0C8ED0AC-8933-E803-1865-3F9B4DFDB030}"/>
              </a:ext>
            </a:extLst>
          </p:cNvPr>
          <p:cNvCxnSpPr>
            <a:cxnSpLocks/>
          </p:cNvCxnSpPr>
          <p:nvPr/>
        </p:nvCxnSpPr>
        <p:spPr>
          <a:xfrm>
            <a:off x="4650151" y="2854835"/>
            <a:ext cx="2154096" cy="864096"/>
          </a:xfrm>
          <a:prstGeom prst="straightConnector1">
            <a:avLst/>
          </a:prstGeom>
          <a:ln w="12700">
            <a:solidFill>
              <a:srgbClr val="03315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4615B9F-0E13-AA7E-BBA1-5BA91B98DB61}"/>
              </a:ext>
            </a:extLst>
          </p:cNvPr>
          <p:cNvSpPr txBox="1"/>
          <p:nvPr/>
        </p:nvSpPr>
        <p:spPr>
          <a:xfrm>
            <a:off x="1331640" y="5040789"/>
            <a:ext cx="145424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DEF7DA-E53E-C441-79CF-97E5E8602E85}"/>
              </a:ext>
            </a:extLst>
          </p:cNvPr>
          <p:cNvSpPr txBox="1"/>
          <p:nvPr/>
        </p:nvSpPr>
        <p:spPr>
          <a:xfrm>
            <a:off x="3923027" y="5051360"/>
            <a:ext cx="145424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3E4DB5-DBC8-F113-9B71-8053DEE59D75}"/>
              </a:ext>
            </a:extLst>
          </p:cNvPr>
          <p:cNvSpPr txBox="1"/>
          <p:nvPr/>
        </p:nvSpPr>
        <p:spPr>
          <a:xfrm>
            <a:off x="6514414" y="5051360"/>
            <a:ext cx="1454245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2</a:t>
            </a:r>
          </a:p>
          <a:p>
            <a:pPr marL="0" marR="0" lvl="0" indent="0" algn="ctr" defTabSz="914400" rtl="0" eaLnBrk="1" fontAlgn="auto" latinLnBrk="1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근거 통계 사례 </a:t>
            </a:r>
            <a:r>
              <a:rPr kumimoji="0" lang="en-US" altLang="ko-KR" sz="1400" b="0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E44E7-5651-3A30-462F-95BB9FC9E87E}"/>
              </a:ext>
            </a:extLst>
          </p:cNvPr>
          <p:cNvSpPr txBox="1"/>
          <p:nvPr/>
        </p:nvSpPr>
        <p:spPr>
          <a:xfrm>
            <a:off x="1277499" y="852718"/>
            <a:ext cx="6939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한 장으로 정리해서 말하는 ‘원 페이지 스피치 개요서</a:t>
            </a:r>
          </a:p>
        </p:txBody>
      </p:sp>
    </p:spTree>
    <p:extLst>
      <p:ext uri="{BB962C8B-B14F-4D97-AF65-F5344CB8AC3E}">
        <p14:creationId xmlns:p14="http://schemas.microsoft.com/office/powerpoint/2010/main" val="25725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  <p:bldP spid="24" grpId="0"/>
      <p:bldP spid="25" grpId="0"/>
      <p:bldP spid="2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1111535D-DCA2-EAF7-6271-F51B7F6CC973}"/>
              </a:ext>
            </a:extLst>
          </p:cNvPr>
          <p:cNvSpPr/>
          <p:nvPr/>
        </p:nvSpPr>
        <p:spPr>
          <a:xfrm>
            <a:off x="2123728" y="1916832"/>
            <a:ext cx="9282881" cy="2505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프레젠테이션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내용 </a:t>
            </a:r>
            <a:r>
              <a:rPr kumimoji="0" lang="ko-KR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숙지</a:t>
            </a: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EFE24E1-DE5B-49A6-8E22-FAE5F94B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4904"/>
            <a:ext cx="2221876" cy="22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23930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3B3D62E-A503-EF05-2E18-51A31AF9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41" y="0"/>
            <a:ext cx="5190917" cy="6858000"/>
          </a:xfrm>
          <a:prstGeom prst="rect">
            <a:avLst/>
          </a:prstGeom>
        </p:spPr>
      </p:pic>
      <p:sp>
        <p:nvSpPr>
          <p:cNvPr id="5" name="텍스트 개체 틀 9">
            <a:extLst>
              <a:ext uri="{FF2B5EF4-FFF2-40B4-BE49-F238E27FC236}">
                <a16:creationId xmlns:a16="http://schemas.microsoft.com/office/drawing/2014/main" id="{89ECAFE9-22E8-16FF-D123-9C842F58DEF6}"/>
              </a:ext>
            </a:extLst>
          </p:cNvPr>
          <p:cNvSpPr txBox="1">
            <a:spLocks/>
          </p:cNvSpPr>
          <p:nvPr/>
        </p:nvSpPr>
        <p:spPr>
          <a:xfrm>
            <a:off x="1403648" y="2845651"/>
            <a:ext cx="261929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키워드 영역</a:t>
            </a:r>
          </a:p>
        </p:txBody>
      </p:sp>
      <p:sp>
        <p:nvSpPr>
          <p:cNvPr id="6" name="텍스트 개체 틀 9">
            <a:extLst>
              <a:ext uri="{FF2B5EF4-FFF2-40B4-BE49-F238E27FC236}">
                <a16:creationId xmlns:a16="http://schemas.microsoft.com/office/drawing/2014/main" id="{6E0128D1-4149-B08E-5D24-6DFDCEFAEDBF}"/>
              </a:ext>
            </a:extLst>
          </p:cNvPr>
          <p:cNvSpPr txBox="1">
            <a:spLocks/>
          </p:cNvSpPr>
          <p:nvPr/>
        </p:nvSpPr>
        <p:spPr>
          <a:xfrm>
            <a:off x="4076328" y="2861320"/>
            <a:ext cx="261929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노트 필기 영역</a:t>
            </a:r>
          </a:p>
        </p:txBody>
      </p:sp>
      <p:sp>
        <p:nvSpPr>
          <p:cNvPr id="7" name="텍스트 개체 틀 9">
            <a:extLst>
              <a:ext uri="{FF2B5EF4-FFF2-40B4-BE49-F238E27FC236}">
                <a16:creationId xmlns:a16="http://schemas.microsoft.com/office/drawing/2014/main" id="{D19F1859-D20B-F81B-0AAD-26C9AC33776D}"/>
              </a:ext>
            </a:extLst>
          </p:cNvPr>
          <p:cNvSpPr txBox="1">
            <a:spLocks/>
          </p:cNvSpPr>
          <p:nvPr/>
        </p:nvSpPr>
        <p:spPr>
          <a:xfrm>
            <a:off x="3262353" y="6093296"/>
            <a:ext cx="2619292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lang="ko-KR" altLang="en-US" sz="5500" b="1" kern="1200" dirty="0" smtClean="0">
                <a:solidFill>
                  <a:schemeClr val="tx1"/>
                </a:solidFill>
                <a:latin typeface="Calibri" pitchFamily="34" charset="0"/>
                <a:ea typeface="+mn-ea"/>
                <a:cs typeface="Tahoma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Tahoma" pitchFamily="34" charset="0"/>
              </a:rPr>
              <a:t>요약 영역</a:t>
            </a:r>
          </a:p>
        </p:txBody>
      </p:sp>
    </p:spTree>
    <p:extLst>
      <p:ext uri="{BB962C8B-B14F-4D97-AF65-F5344CB8AC3E}">
        <p14:creationId xmlns:p14="http://schemas.microsoft.com/office/powerpoint/2010/main" val="148784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5569900" y="273253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개인의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652983" y="3247434"/>
            <a:ext cx="2653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경쟁력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6017BB-0660-7A77-0F8C-B5C3B0D4A0CF}"/>
              </a:ext>
            </a:extLst>
          </p:cNvPr>
          <p:cNvSpPr txBox="1"/>
          <p:nvPr/>
        </p:nvSpPr>
        <p:spPr>
          <a:xfrm>
            <a:off x="2409388" y="764704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프레젠테이션을 잘 한다는 것은</a:t>
            </a:r>
            <a:r>
              <a:rPr kumimoji="0" lang="en-US" altLang="ko-KR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sz="24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" name="위쪽 화살표 6">
            <a:extLst>
              <a:ext uri="{FF2B5EF4-FFF2-40B4-BE49-F238E27FC236}">
                <a16:creationId xmlns:a16="http://schemas.microsoft.com/office/drawing/2014/main" id="{79BD108D-8238-4D4D-560E-65F6E526A790}"/>
              </a:ext>
            </a:extLst>
          </p:cNvPr>
          <p:cNvSpPr/>
          <p:nvPr/>
        </p:nvSpPr>
        <p:spPr>
          <a:xfrm>
            <a:off x="7452320" y="2828738"/>
            <a:ext cx="1516762" cy="1200523"/>
          </a:xfrm>
          <a:prstGeom prst="upArrow">
            <a:avLst/>
          </a:prstGeom>
          <a:solidFill>
            <a:srgbClr val="03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DBC119-8376-7E90-DF55-C765795C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57" y="2913520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나눔손글씨 펜" pitchFamily="66" charset="-127"/>
                <a:ea typeface="나눔손글씨 펜" pitchFamily="66" charset="-127"/>
                <a:cs typeface="+mn-cs"/>
              </a:rPr>
              <a:t>    </a:t>
            </a:r>
            <a:endParaRPr kumimoji="0" lang="en-US" altLang="ko-KR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KoPub바탕체 Light" pitchFamily="18" charset="-127"/>
                <a:ea typeface="KoPub바탕체 Light" pitchFamily="18" charset="-127"/>
                <a:cs typeface="+mn-cs"/>
              </a:rPr>
              <a:t>.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514350" marR="0" lvl="0" indent="-5143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oPub바탕체 Light" pitchFamily="18" charset="-127"/>
              <a:ea typeface="KoPub바탕체 Light" pitchFamily="18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나눔손글씨 펜" pitchFamily="66" charset="-127"/>
              <a:ea typeface="나눔손글씨 펜" pitchFamily="66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       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89" y="0"/>
            <a:ext cx="4629822" cy="6858000"/>
          </a:xfrm>
          <a:prstGeom prst="rect">
            <a:avLst/>
          </a:prstGeom>
        </p:spPr>
      </p:pic>
      <p:pic>
        <p:nvPicPr>
          <p:cNvPr id="5" name="현대카드 TV CF 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20845" y="74614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9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영어 프레젠테이션 할 때 유용하게 쓰는 표현들 | ㅍㅍㅅㅅ">
            <a:extLst>
              <a:ext uri="{FF2B5EF4-FFF2-40B4-BE49-F238E27FC236}">
                <a16:creationId xmlns:a16="http://schemas.microsoft.com/office/drawing/2014/main" id="{1B751A23-F579-5F47-158A-751C28D21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-6648"/>
            <a:ext cx="101573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F4B9B783-5ACD-55B5-40EC-45420B40D040}"/>
              </a:ext>
            </a:extLst>
          </p:cNvPr>
          <p:cNvSpPr/>
          <p:nvPr/>
        </p:nvSpPr>
        <p:spPr>
          <a:xfrm>
            <a:off x="-731390" y="-63798"/>
            <a:ext cx="10487966" cy="7813278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텍스트 개체 틀 18">
            <a:extLst>
              <a:ext uri="{FF2B5EF4-FFF2-40B4-BE49-F238E27FC236}">
                <a16:creationId xmlns:a16="http://schemas.microsoft.com/office/drawing/2014/main" id="{E9B3EBE7-C3AA-9BC9-E030-CE2AA354CE0E}"/>
              </a:ext>
            </a:extLst>
          </p:cNvPr>
          <p:cNvSpPr txBox="1">
            <a:spLocks/>
          </p:cNvSpPr>
          <p:nvPr/>
        </p:nvSpPr>
        <p:spPr>
          <a:xfrm>
            <a:off x="-341498" y="2060848"/>
            <a:ext cx="7056784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발표 원고는 몇 장이었을까요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?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 </a:t>
            </a:r>
          </a:p>
        </p:txBody>
      </p:sp>
      <p:sp>
        <p:nvSpPr>
          <p:cNvPr id="7" name="텍스트 개체 틀 18">
            <a:extLst>
              <a:ext uri="{FF2B5EF4-FFF2-40B4-BE49-F238E27FC236}">
                <a16:creationId xmlns:a16="http://schemas.microsoft.com/office/drawing/2014/main" id="{195A478D-253F-0C71-8D79-418F32EF9CF1}"/>
              </a:ext>
            </a:extLst>
          </p:cNvPr>
          <p:cNvSpPr txBox="1">
            <a:spLocks/>
          </p:cNvSpPr>
          <p:nvPr/>
        </p:nvSpPr>
        <p:spPr>
          <a:xfrm>
            <a:off x="-612576" y="1244530"/>
            <a:ext cx="7056784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16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시간 강의</a:t>
            </a:r>
          </a:p>
        </p:txBody>
      </p:sp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5B890F99-3A0E-DC61-1765-BE1A5A70D3F7}"/>
              </a:ext>
            </a:extLst>
          </p:cNvPr>
          <p:cNvSpPr txBox="1">
            <a:spLocks/>
          </p:cNvSpPr>
          <p:nvPr/>
        </p:nvSpPr>
        <p:spPr>
          <a:xfrm>
            <a:off x="-362830" y="3579856"/>
            <a:ext cx="7056784" cy="46808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1 page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sentation Techniques to Help You Power Through Your Next Conference |  Infinix Global">
            <a:extLst>
              <a:ext uri="{FF2B5EF4-FFF2-40B4-BE49-F238E27FC236}">
                <a16:creationId xmlns:a16="http://schemas.microsoft.com/office/drawing/2014/main" id="{15FB994F-B335-AFEB-4EDF-453855C5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4" y="0"/>
            <a:ext cx="15913768" cy="68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B12984F-C709-3F06-610C-AB441005D1D2}"/>
              </a:ext>
            </a:extLst>
          </p:cNvPr>
          <p:cNvSpPr/>
          <p:nvPr/>
        </p:nvSpPr>
        <p:spPr>
          <a:xfrm>
            <a:off x="-540568" y="-315416"/>
            <a:ext cx="9865096" cy="7700837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텍스트 개체 틀 18">
            <a:extLst>
              <a:ext uri="{FF2B5EF4-FFF2-40B4-BE49-F238E27FC236}">
                <a16:creationId xmlns:a16="http://schemas.microsoft.com/office/drawing/2014/main" id="{663CE1BB-8659-48CB-286B-ED31BB08530B}"/>
              </a:ext>
            </a:extLst>
          </p:cNvPr>
          <p:cNvSpPr txBox="1">
            <a:spLocks/>
          </p:cNvSpPr>
          <p:nvPr/>
        </p:nvSpPr>
        <p:spPr>
          <a:xfrm>
            <a:off x="323528" y="1484784"/>
            <a:ext cx="4248472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키워드 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  <p:pic>
        <p:nvPicPr>
          <p:cNvPr id="2" name="빅데이터 시작">
            <a:hlinkClick r:id="" action="ppaction://media"/>
            <a:extLst>
              <a:ext uri="{FF2B5EF4-FFF2-40B4-BE49-F238E27FC236}">
                <a16:creationId xmlns:a16="http://schemas.microsoft.com/office/drawing/2014/main" id="{F68B9C72-A7DE-8CCB-436E-6DF53D5F3E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770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2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48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971600" y="3429000"/>
            <a:ext cx="2088232" cy="1197365"/>
            <a:chOff x="3521943" y="2593330"/>
            <a:chExt cx="2163763" cy="1512888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3548931" y="2677468"/>
              <a:ext cx="2111375" cy="1339850"/>
            </a:xfrm>
            <a:custGeom>
              <a:avLst/>
              <a:gdLst>
                <a:gd name="T0" fmla="*/ 1481 w 2661"/>
                <a:gd name="T1" fmla="*/ 1688 h 1688"/>
                <a:gd name="T2" fmla="*/ 1481 w 2661"/>
                <a:gd name="T3" fmla="*/ 1688 h 1688"/>
                <a:gd name="T4" fmla="*/ 1485 w 2661"/>
                <a:gd name="T5" fmla="*/ 1688 h 1688"/>
                <a:gd name="T6" fmla="*/ 1491 w 2661"/>
                <a:gd name="T7" fmla="*/ 1686 h 1688"/>
                <a:gd name="T8" fmla="*/ 1496 w 2661"/>
                <a:gd name="T9" fmla="*/ 1685 h 1688"/>
                <a:gd name="T10" fmla="*/ 1500 w 2661"/>
                <a:gd name="T11" fmla="*/ 1681 h 1688"/>
                <a:gd name="T12" fmla="*/ 1504 w 2661"/>
                <a:gd name="T13" fmla="*/ 1678 h 1688"/>
                <a:gd name="T14" fmla="*/ 1507 w 2661"/>
                <a:gd name="T15" fmla="*/ 1673 h 1688"/>
                <a:gd name="T16" fmla="*/ 1510 w 2661"/>
                <a:gd name="T17" fmla="*/ 1669 h 1688"/>
                <a:gd name="T18" fmla="*/ 1512 w 2661"/>
                <a:gd name="T19" fmla="*/ 1664 h 1688"/>
                <a:gd name="T20" fmla="*/ 2636 w 2661"/>
                <a:gd name="T21" fmla="*/ 1664 h 1688"/>
                <a:gd name="T22" fmla="*/ 2636 w 2661"/>
                <a:gd name="T23" fmla="*/ 1664 h 1688"/>
                <a:gd name="T24" fmla="*/ 2640 w 2661"/>
                <a:gd name="T25" fmla="*/ 1664 h 1688"/>
                <a:gd name="T26" fmla="*/ 2645 w 2661"/>
                <a:gd name="T27" fmla="*/ 1662 h 1688"/>
                <a:gd name="T28" fmla="*/ 2650 w 2661"/>
                <a:gd name="T29" fmla="*/ 1659 h 1688"/>
                <a:gd name="T30" fmla="*/ 2653 w 2661"/>
                <a:gd name="T31" fmla="*/ 1657 h 1688"/>
                <a:gd name="T32" fmla="*/ 2656 w 2661"/>
                <a:gd name="T33" fmla="*/ 1652 h 1688"/>
                <a:gd name="T34" fmla="*/ 2659 w 2661"/>
                <a:gd name="T35" fmla="*/ 1649 h 1688"/>
                <a:gd name="T36" fmla="*/ 2660 w 2661"/>
                <a:gd name="T37" fmla="*/ 1643 h 1688"/>
                <a:gd name="T38" fmla="*/ 2661 w 2661"/>
                <a:gd name="T39" fmla="*/ 1638 h 1688"/>
                <a:gd name="T40" fmla="*/ 2661 w 2661"/>
                <a:gd name="T41" fmla="*/ 26 h 1688"/>
                <a:gd name="T42" fmla="*/ 2661 w 2661"/>
                <a:gd name="T43" fmla="*/ 26 h 1688"/>
                <a:gd name="T44" fmla="*/ 2660 w 2661"/>
                <a:gd name="T45" fmla="*/ 20 h 1688"/>
                <a:gd name="T46" fmla="*/ 2659 w 2661"/>
                <a:gd name="T47" fmla="*/ 15 h 1688"/>
                <a:gd name="T48" fmla="*/ 2656 w 2661"/>
                <a:gd name="T49" fmla="*/ 11 h 1688"/>
                <a:gd name="T50" fmla="*/ 2653 w 2661"/>
                <a:gd name="T51" fmla="*/ 7 h 1688"/>
                <a:gd name="T52" fmla="*/ 2650 w 2661"/>
                <a:gd name="T53" fmla="*/ 4 h 1688"/>
                <a:gd name="T54" fmla="*/ 2645 w 2661"/>
                <a:gd name="T55" fmla="*/ 1 h 1688"/>
                <a:gd name="T56" fmla="*/ 2640 w 2661"/>
                <a:gd name="T57" fmla="*/ 0 h 1688"/>
                <a:gd name="T58" fmla="*/ 2636 w 2661"/>
                <a:gd name="T59" fmla="*/ 0 h 1688"/>
                <a:gd name="T60" fmla="*/ 26 w 2661"/>
                <a:gd name="T61" fmla="*/ 0 h 1688"/>
                <a:gd name="T62" fmla="*/ 26 w 2661"/>
                <a:gd name="T63" fmla="*/ 0 h 1688"/>
                <a:gd name="T64" fmla="*/ 21 w 2661"/>
                <a:gd name="T65" fmla="*/ 0 h 1688"/>
                <a:gd name="T66" fmla="*/ 15 w 2661"/>
                <a:gd name="T67" fmla="*/ 1 h 1688"/>
                <a:gd name="T68" fmla="*/ 12 w 2661"/>
                <a:gd name="T69" fmla="*/ 4 h 1688"/>
                <a:gd name="T70" fmla="*/ 7 w 2661"/>
                <a:gd name="T71" fmla="*/ 7 h 1688"/>
                <a:gd name="T72" fmla="*/ 5 w 2661"/>
                <a:gd name="T73" fmla="*/ 11 h 1688"/>
                <a:gd name="T74" fmla="*/ 3 w 2661"/>
                <a:gd name="T75" fmla="*/ 15 h 1688"/>
                <a:gd name="T76" fmla="*/ 0 w 2661"/>
                <a:gd name="T77" fmla="*/ 20 h 1688"/>
                <a:gd name="T78" fmla="*/ 0 w 2661"/>
                <a:gd name="T79" fmla="*/ 26 h 1688"/>
                <a:gd name="T80" fmla="*/ 0 w 2661"/>
                <a:gd name="T81" fmla="*/ 1638 h 1688"/>
                <a:gd name="T82" fmla="*/ 0 w 2661"/>
                <a:gd name="T83" fmla="*/ 1638 h 1688"/>
                <a:gd name="T84" fmla="*/ 0 w 2661"/>
                <a:gd name="T85" fmla="*/ 1643 h 1688"/>
                <a:gd name="T86" fmla="*/ 3 w 2661"/>
                <a:gd name="T87" fmla="*/ 1649 h 1688"/>
                <a:gd name="T88" fmla="*/ 5 w 2661"/>
                <a:gd name="T89" fmla="*/ 1652 h 1688"/>
                <a:gd name="T90" fmla="*/ 7 w 2661"/>
                <a:gd name="T91" fmla="*/ 1657 h 1688"/>
                <a:gd name="T92" fmla="*/ 12 w 2661"/>
                <a:gd name="T93" fmla="*/ 1659 h 1688"/>
                <a:gd name="T94" fmla="*/ 15 w 2661"/>
                <a:gd name="T95" fmla="*/ 1662 h 1688"/>
                <a:gd name="T96" fmla="*/ 21 w 2661"/>
                <a:gd name="T97" fmla="*/ 1664 h 1688"/>
                <a:gd name="T98" fmla="*/ 26 w 2661"/>
                <a:gd name="T99" fmla="*/ 1664 h 1688"/>
                <a:gd name="T100" fmla="*/ 1149 w 2661"/>
                <a:gd name="T101" fmla="*/ 1664 h 1688"/>
                <a:gd name="T102" fmla="*/ 1149 w 2661"/>
                <a:gd name="T103" fmla="*/ 1664 h 1688"/>
                <a:gd name="T104" fmla="*/ 1151 w 2661"/>
                <a:gd name="T105" fmla="*/ 1669 h 1688"/>
                <a:gd name="T106" fmla="*/ 1154 w 2661"/>
                <a:gd name="T107" fmla="*/ 1673 h 1688"/>
                <a:gd name="T108" fmla="*/ 1156 w 2661"/>
                <a:gd name="T109" fmla="*/ 1678 h 1688"/>
                <a:gd name="T110" fmla="*/ 1161 w 2661"/>
                <a:gd name="T111" fmla="*/ 1681 h 1688"/>
                <a:gd name="T112" fmla="*/ 1166 w 2661"/>
                <a:gd name="T113" fmla="*/ 1685 h 1688"/>
                <a:gd name="T114" fmla="*/ 1170 w 2661"/>
                <a:gd name="T115" fmla="*/ 1686 h 1688"/>
                <a:gd name="T116" fmla="*/ 1175 w 2661"/>
                <a:gd name="T117" fmla="*/ 1688 h 1688"/>
                <a:gd name="T118" fmla="*/ 1181 w 2661"/>
                <a:gd name="T119" fmla="*/ 1688 h 1688"/>
                <a:gd name="T120" fmla="*/ 1481 w 2661"/>
                <a:gd name="T121" fmla="*/ 1688 h 1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61" h="1688">
                  <a:moveTo>
                    <a:pt x="1481" y="1688"/>
                  </a:moveTo>
                  <a:lnTo>
                    <a:pt x="1481" y="1688"/>
                  </a:lnTo>
                  <a:lnTo>
                    <a:pt x="1485" y="1688"/>
                  </a:lnTo>
                  <a:lnTo>
                    <a:pt x="1491" y="1686"/>
                  </a:lnTo>
                  <a:lnTo>
                    <a:pt x="1496" y="1685"/>
                  </a:lnTo>
                  <a:lnTo>
                    <a:pt x="1500" y="1681"/>
                  </a:lnTo>
                  <a:lnTo>
                    <a:pt x="1504" y="1678"/>
                  </a:lnTo>
                  <a:lnTo>
                    <a:pt x="1507" y="1673"/>
                  </a:lnTo>
                  <a:lnTo>
                    <a:pt x="1510" y="1669"/>
                  </a:lnTo>
                  <a:lnTo>
                    <a:pt x="1512" y="1664"/>
                  </a:lnTo>
                  <a:lnTo>
                    <a:pt x="2636" y="1664"/>
                  </a:lnTo>
                  <a:lnTo>
                    <a:pt x="2636" y="1664"/>
                  </a:lnTo>
                  <a:lnTo>
                    <a:pt x="2640" y="1664"/>
                  </a:lnTo>
                  <a:lnTo>
                    <a:pt x="2645" y="1662"/>
                  </a:lnTo>
                  <a:lnTo>
                    <a:pt x="2650" y="1659"/>
                  </a:lnTo>
                  <a:lnTo>
                    <a:pt x="2653" y="1657"/>
                  </a:lnTo>
                  <a:lnTo>
                    <a:pt x="2656" y="1652"/>
                  </a:lnTo>
                  <a:lnTo>
                    <a:pt x="2659" y="1649"/>
                  </a:lnTo>
                  <a:lnTo>
                    <a:pt x="2660" y="1643"/>
                  </a:lnTo>
                  <a:lnTo>
                    <a:pt x="2661" y="1638"/>
                  </a:lnTo>
                  <a:lnTo>
                    <a:pt x="2661" y="26"/>
                  </a:lnTo>
                  <a:lnTo>
                    <a:pt x="2661" y="26"/>
                  </a:lnTo>
                  <a:lnTo>
                    <a:pt x="2660" y="20"/>
                  </a:lnTo>
                  <a:lnTo>
                    <a:pt x="2659" y="15"/>
                  </a:lnTo>
                  <a:lnTo>
                    <a:pt x="2656" y="11"/>
                  </a:lnTo>
                  <a:lnTo>
                    <a:pt x="2653" y="7"/>
                  </a:lnTo>
                  <a:lnTo>
                    <a:pt x="2650" y="4"/>
                  </a:lnTo>
                  <a:lnTo>
                    <a:pt x="2645" y="1"/>
                  </a:lnTo>
                  <a:lnTo>
                    <a:pt x="2640" y="0"/>
                  </a:lnTo>
                  <a:lnTo>
                    <a:pt x="263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5" y="1"/>
                  </a:lnTo>
                  <a:lnTo>
                    <a:pt x="12" y="4"/>
                  </a:lnTo>
                  <a:lnTo>
                    <a:pt x="7" y="7"/>
                  </a:lnTo>
                  <a:lnTo>
                    <a:pt x="5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0" y="1643"/>
                  </a:lnTo>
                  <a:lnTo>
                    <a:pt x="3" y="1649"/>
                  </a:lnTo>
                  <a:lnTo>
                    <a:pt x="5" y="1652"/>
                  </a:lnTo>
                  <a:lnTo>
                    <a:pt x="7" y="1657"/>
                  </a:lnTo>
                  <a:lnTo>
                    <a:pt x="12" y="1659"/>
                  </a:lnTo>
                  <a:lnTo>
                    <a:pt x="15" y="1662"/>
                  </a:lnTo>
                  <a:lnTo>
                    <a:pt x="21" y="1664"/>
                  </a:lnTo>
                  <a:lnTo>
                    <a:pt x="26" y="1664"/>
                  </a:lnTo>
                  <a:lnTo>
                    <a:pt x="1149" y="1664"/>
                  </a:lnTo>
                  <a:lnTo>
                    <a:pt x="1149" y="1664"/>
                  </a:lnTo>
                  <a:lnTo>
                    <a:pt x="1151" y="1669"/>
                  </a:lnTo>
                  <a:lnTo>
                    <a:pt x="1154" y="1673"/>
                  </a:lnTo>
                  <a:lnTo>
                    <a:pt x="1156" y="1678"/>
                  </a:lnTo>
                  <a:lnTo>
                    <a:pt x="1161" y="1681"/>
                  </a:lnTo>
                  <a:lnTo>
                    <a:pt x="1166" y="1685"/>
                  </a:lnTo>
                  <a:lnTo>
                    <a:pt x="1170" y="1686"/>
                  </a:lnTo>
                  <a:lnTo>
                    <a:pt x="1175" y="1688"/>
                  </a:lnTo>
                  <a:lnTo>
                    <a:pt x="1181" y="1688"/>
                  </a:lnTo>
                  <a:lnTo>
                    <a:pt x="1481" y="1688"/>
                  </a:lnTo>
                  <a:close/>
                </a:path>
              </a:pathLst>
            </a:cu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3521943" y="2650480"/>
              <a:ext cx="2163763" cy="1392238"/>
            </a:xfrm>
            <a:custGeom>
              <a:avLst/>
              <a:gdLst>
                <a:gd name="T0" fmla="*/ 1213 w 2724"/>
                <a:gd name="T1" fmla="*/ 1753 h 1753"/>
                <a:gd name="T2" fmla="*/ 1206 w 2724"/>
                <a:gd name="T3" fmla="*/ 1752 h 1753"/>
                <a:gd name="T4" fmla="*/ 1191 w 2724"/>
                <a:gd name="T5" fmla="*/ 1749 h 1753"/>
                <a:gd name="T6" fmla="*/ 1178 w 2724"/>
                <a:gd name="T7" fmla="*/ 1742 h 1753"/>
                <a:gd name="T8" fmla="*/ 1168 w 2724"/>
                <a:gd name="T9" fmla="*/ 1734 h 1753"/>
                <a:gd name="T10" fmla="*/ 58 w 2724"/>
                <a:gd name="T11" fmla="*/ 1728 h 1753"/>
                <a:gd name="T12" fmla="*/ 46 w 2724"/>
                <a:gd name="T13" fmla="*/ 1727 h 1753"/>
                <a:gd name="T14" fmla="*/ 25 w 2724"/>
                <a:gd name="T15" fmla="*/ 1718 h 1753"/>
                <a:gd name="T16" fmla="*/ 10 w 2724"/>
                <a:gd name="T17" fmla="*/ 1703 h 1753"/>
                <a:gd name="T18" fmla="*/ 1 w 2724"/>
                <a:gd name="T19" fmla="*/ 1682 h 1753"/>
                <a:gd name="T20" fmla="*/ 0 w 2724"/>
                <a:gd name="T21" fmla="*/ 58 h 1753"/>
                <a:gd name="T22" fmla="*/ 1 w 2724"/>
                <a:gd name="T23" fmla="*/ 46 h 1753"/>
                <a:gd name="T24" fmla="*/ 10 w 2724"/>
                <a:gd name="T25" fmla="*/ 25 h 1753"/>
                <a:gd name="T26" fmla="*/ 25 w 2724"/>
                <a:gd name="T27" fmla="*/ 9 h 1753"/>
                <a:gd name="T28" fmla="*/ 46 w 2724"/>
                <a:gd name="T29" fmla="*/ 1 h 1753"/>
                <a:gd name="T30" fmla="*/ 2668 w 2724"/>
                <a:gd name="T31" fmla="*/ 0 h 1753"/>
                <a:gd name="T32" fmla="*/ 2679 w 2724"/>
                <a:gd name="T33" fmla="*/ 1 h 1753"/>
                <a:gd name="T34" fmla="*/ 2699 w 2724"/>
                <a:gd name="T35" fmla="*/ 9 h 1753"/>
                <a:gd name="T36" fmla="*/ 2715 w 2724"/>
                <a:gd name="T37" fmla="*/ 25 h 1753"/>
                <a:gd name="T38" fmla="*/ 2723 w 2724"/>
                <a:gd name="T39" fmla="*/ 46 h 1753"/>
                <a:gd name="T40" fmla="*/ 2724 w 2724"/>
                <a:gd name="T41" fmla="*/ 1670 h 1753"/>
                <a:gd name="T42" fmla="*/ 2723 w 2724"/>
                <a:gd name="T43" fmla="*/ 1682 h 1753"/>
                <a:gd name="T44" fmla="*/ 2715 w 2724"/>
                <a:gd name="T45" fmla="*/ 1703 h 1753"/>
                <a:gd name="T46" fmla="*/ 2699 w 2724"/>
                <a:gd name="T47" fmla="*/ 1718 h 1753"/>
                <a:gd name="T48" fmla="*/ 2679 w 2724"/>
                <a:gd name="T49" fmla="*/ 1727 h 1753"/>
                <a:gd name="T50" fmla="*/ 1563 w 2724"/>
                <a:gd name="T51" fmla="*/ 1728 h 1753"/>
                <a:gd name="T52" fmla="*/ 1558 w 2724"/>
                <a:gd name="T53" fmla="*/ 1734 h 1753"/>
                <a:gd name="T54" fmla="*/ 1546 w 2724"/>
                <a:gd name="T55" fmla="*/ 1742 h 1753"/>
                <a:gd name="T56" fmla="*/ 1534 w 2724"/>
                <a:gd name="T57" fmla="*/ 1749 h 1753"/>
                <a:gd name="T58" fmla="*/ 1520 w 2724"/>
                <a:gd name="T59" fmla="*/ 1752 h 1753"/>
                <a:gd name="T60" fmla="*/ 1513 w 2724"/>
                <a:gd name="T61" fmla="*/ 1753 h 1753"/>
                <a:gd name="T62" fmla="*/ 1206 w 2724"/>
                <a:gd name="T63" fmla="*/ 1663 h 1753"/>
                <a:gd name="T64" fmla="*/ 1513 w 2724"/>
                <a:gd name="T65" fmla="*/ 1688 h 1753"/>
                <a:gd name="T66" fmla="*/ 1513 w 2724"/>
                <a:gd name="T67" fmla="*/ 1688 h 1753"/>
                <a:gd name="T68" fmla="*/ 1544 w 2724"/>
                <a:gd name="T69" fmla="*/ 1663 h 1753"/>
                <a:gd name="T70" fmla="*/ 2661 w 2724"/>
                <a:gd name="T71" fmla="*/ 63 h 1753"/>
                <a:gd name="T72" fmla="*/ 65 w 2724"/>
                <a:gd name="T73" fmla="*/ 1663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724" h="1753">
                  <a:moveTo>
                    <a:pt x="1513" y="1753"/>
                  </a:moveTo>
                  <a:lnTo>
                    <a:pt x="1213" y="1753"/>
                  </a:lnTo>
                  <a:lnTo>
                    <a:pt x="1213" y="1753"/>
                  </a:lnTo>
                  <a:lnTo>
                    <a:pt x="1206" y="1752"/>
                  </a:lnTo>
                  <a:lnTo>
                    <a:pt x="1198" y="1750"/>
                  </a:lnTo>
                  <a:lnTo>
                    <a:pt x="1191" y="1749"/>
                  </a:lnTo>
                  <a:lnTo>
                    <a:pt x="1185" y="1746"/>
                  </a:lnTo>
                  <a:lnTo>
                    <a:pt x="1178" y="1742"/>
                  </a:lnTo>
                  <a:lnTo>
                    <a:pt x="1172" y="1739"/>
                  </a:lnTo>
                  <a:lnTo>
                    <a:pt x="1168" y="1734"/>
                  </a:lnTo>
                  <a:lnTo>
                    <a:pt x="1162" y="1728"/>
                  </a:lnTo>
                  <a:lnTo>
                    <a:pt x="58" y="1728"/>
                  </a:lnTo>
                  <a:lnTo>
                    <a:pt x="58" y="1728"/>
                  </a:lnTo>
                  <a:lnTo>
                    <a:pt x="46" y="1727"/>
                  </a:lnTo>
                  <a:lnTo>
                    <a:pt x="36" y="1724"/>
                  </a:lnTo>
                  <a:lnTo>
                    <a:pt x="25" y="1718"/>
                  </a:lnTo>
                  <a:lnTo>
                    <a:pt x="17" y="1711"/>
                  </a:lnTo>
                  <a:lnTo>
                    <a:pt x="10" y="1703"/>
                  </a:lnTo>
                  <a:lnTo>
                    <a:pt x="5" y="1692"/>
                  </a:lnTo>
                  <a:lnTo>
                    <a:pt x="1" y="1682"/>
                  </a:lnTo>
                  <a:lnTo>
                    <a:pt x="0" y="1670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46"/>
                  </a:lnTo>
                  <a:lnTo>
                    <a:pt x="5" y="34"/>
                  </a:lnTo>
                  <a:lnTo>
                    <a:pt x="10" y="25"/>
                  </a:lnTo>
                  <a:lnTo>
                    <a:pt x="17" y="16"/>
                  </a:lnTo>
                  <a:lnTo>
                    <a:pt x="25" y="9"/>
                  </a:lnTo>
                  <a:lnTo>
                    <a:pt x="36" y="4"/>
                  </a:lnTo>
                  <a:lnTo>
                    <a:pt x="46" y="1"/>
                  </a:lnTo>
                  <a:lnTo>
                    <a:pt x="58" y="0"/>
                  </a:lnTo>
                  <a:lnTo>
                    <a:pt x="2668" y="0"/>
                  </a:lnTo>
                  <a:lnTo>
                    <a:pt x="2668" y="0"/>
                  </a:lnTo>
                  <a:lnTo>
                    <a:pt x="2679" y="1"/>
                  </a:lnTo>
                  <a:lnTo>
                    <a:pt x="2690" y="4"/>
                  </a:lnTo>
                  <a:lnTo>
                    <a:pt x="2699" y="9"/>
                  </a:lnTo>
                  <a:lnTo>
                    <a:pt x="2708" y="16"/>
                  </a:lnTo>
                  <a:lnTo>
                    <a:pt x="2715" y="25"/>
                  </a:lnTo>
                  <a:lnTo>
                    <a:pt x="2720" y="34"/>
                  </a:lnTo>
                  <a:lnTo>
                    <a:pt x="2723" y="46"/>
                  </a:lnTo>
                  <a:lnTo>
                    <a:pt x="2724" y="58"/>
                  </a:lnTo>
                  <a:lnTo>
                    <a:pt x="2724" y="1670"/>
                  </a:lnTo>
                  <a:lnTo>
                    <a:pt x="2724" y="1670"/>
                  </a:lnTo>
                  <a:lnTo>
                    <a:pt x="2723" y="1682"/>
                  </a:lnTo>
                  <a:lnTo>
                    <a:pt x="2720" y="1692"/>
                  </a:lnTo>
                  <a:lnTo>
                    <a:pt x="2715" y="1703"/>
                  </a:lnTo>
                  <a:lnTo>
                    <a:pt x="2708" y="1711"/>
                  </a:lnTo>
                  <a:lnTo>
                    <a:pt x="2699" y="1718"/>
                  </a:lnTo>
                  <a:lnTo>
                    <a:pt x="2690" y="1724"/>
                  </a:lnTo>
                  <a:lnTo>
                    <a:pt x="2679" y="1727"/>
                  </a:lnTo>
                  <a:lnTo>
                    <a:pt x="2668" y="1728"/>
                  </a:lnTo>
                  <a:lnTo>
                    <a:pt x="1563" y="1728"/>
                  </a:lnTo>
                  <a:lnTo>
                    <a:pt x="1563" y="1728"/>
                  </a:lnTo>
                  <a:lnTo>
                    <a:pt x="1558" y="1734"/>
                  </a:lnTo>
                  <a:lnTo>
                    <a:pt x="1552" y="1739"/>
                  </a:lnTo>
                  <a:lnTo>
                    <a:pt x="1546" y="1742"/>
                  </a:lnTo>
                  <a:lnTo>
                    <a:pt x="1541" y="1746"/>
                  </a:lnTo>
                  <a:lnTo>
                    <a:pt x="1534" y="1749"/>
                  </a:lnTo>
                  <a:lnTo>
                    <a:pt x="1527" y="1750"/>
                  </a:lnTo>
                  <a:lnTo>
                    <a:pt x="1520" y="1752"/>
                  </a:lnTo>
                  <a:lnTo>
                    <a:pt x="1513" y="1753"/>
                  </a:lnTo>
                  <a:lnTo>
                    <a:pt x="1513" y="1753"/>
                  </a:lnTo>
                  <a:close/>
                  <a:moveTo>
                    <a:pt x="65" y="1663"/>
                  </a:moveTo>
                  <a:lnTo>
                    <a:pt x="1206" y="1663"/>
                  </a:lnTo>
                  <a:lnTo>
                    <a:pt x="12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3" y="1688"/>
                  </a:lnTo>
                  <a:lnTo>
                    <a:pt x="1519" y="1665"/>
                  </a:lnTo>
                  <a:lnTo>
                    <a:pt x="1544" y="1663"/>
                  </a:lnTo>
                  <a:lnTo>
                    <a:pt x="2661" y="1663"/>
                  </a:lnTo>
                  <a:lnTo>
                    <a:pt x="2661" y="63"/>
                  </a:lnTo>
                  <a:lnTo>
                    <a:pt x="65" y="63"/>
                  </a:lnTo>
                  <a:lnTo>
                    <a:pt x="65" y="1663"/>
                  </a:ln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4604618" y="3798243"/>
              <a:ext cx="974725" cy="119063"/>
            </a:xfrm>
            <a:custGeom>
              <a:avLst/>
              <a:gdLst>
                <a:gd name="T0" fmla="*/ 182 w 1229"/>
                <a:gd name="T1" fmla="*/ 0 h 151"/>
                <a:gd name="T2" fmla="*/ 1229 w 1229"/>
                <a:gd name="T3" fmla="*/ 0 h 151"/>
                <a:gd name="T4" fmla="*/ 1229 w 1229"/>
                <a:gd name="T5" fmla="*/ 151 h 151"/>
                <a:gd name="T6" fmla="*/ 0 w 1229"/>
                <a:gd name="T7" fmla="*/ 151 h 151"/>
                <a:gd name="T8" fmla="*/ 0 w 1229"/>
                <a:gd name="T9" fmla="*/ 151 h 151"/>
                <a:gd name="T10" fmla="*/ 2 w 1229"/>
                <a:gd name="T11" fmla="*/ 137 h 151"/>
                <a:gd name="T12" fmla="*/ 6 w 1229"/>
                <a:gd name="T13" fmla="*/ 123 h 151"/>
                <a:gd name="T14" fmla="*/ 12 w 1229"/>
                <a:gd name="T15" fmla="*/ 109 h 151"/>
                <a:gd name="T16" fmla="*/ 19 w 1229"/>
                <a:gd name="T17" fmla="*/ 95 h 151"/>
                <a:gd name="T18" fmla="*/ 27 w 1229"/>
                <a:gd name="T19" fmla="*/ 83 h 151"/>
                <a:gd name="T20" fmla="*/ 36 w 1229"/>
                <a:gd name="T21" fmla="*/ 70 h 151"/>
                <a:gd name="T22" fmla="*/ 47 w 1229"/>
                <a:gd name="T23" fmla="*/ 58 h 151"/>
                <a:gd name="T24" fmla="*/ 58 w 1229"/>
                <a:gd name="T25" fmla="*/ 47 h 151"/>
                <a:gd name="T26" fmla="*/ 71 w 1229"/>
                <a:gd name="T27" fmla="*/ 36 h 151"/>
                <a:gd name="T28" fmla="*/ 85 w 1229"/>
                <a:gd name="T29" fmla="*/ 27 h 151"/>
                <a:gd name="T30" fmla="*/ 99 w 1229"/>
                <a:gd name="T31" fmla="*/ 20 h 151"/>
                <a:gd name="T32" fmla="*/ 115 w 1229"/>
                <a:gd name="T33" fmla="*/ 13 h 151"/>
                <a:gd name="T34" fmla="*/ 131 w 1229"/>
                <a:gd name="T35" fmla="*/ 7 h 151"/>
                <a:gd name="T36" fmla="*/ 147 w 1229"/>
                <a:gd name="T37" fmla="*/ 3 h 151"/>
                <a:gd name="T38" fmla="*/ 165 w 1229"/>
                <a:gd name="T39" fmla="*/ 0 h 151"/>
                <a:gd name="T40" fmla="*/ 182 w 1229"/>
                <a:gd name="T41" fmla="*/ 0 h 151"/>
                <a:gd name="T42" fmla="*/ 182 w 1229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9" h="151">
                  <a:moveTo>
                    <a:pt x="182" y="0"/>
                  </a:moveTo>
                  <a:lnTo>
                    <a:pt x="1229" y="0"/>
                  </a:lnTo>
                  <a:lnTo>
                    <a:pt x="1229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2" y="137"/>
                  </a:lnTo>
                  <a:lnTo>
                    <a:pt x="6" y="123"/>
                  </a:lnTo>
                  <a:lnTo>
                    <a:pt x="12" y="109"/>
                  </a:lnTo>
                  <a:lnTo>
                    <a:pt x="19" y="95"/>
                  </a:lnTo>
                  <a:lnTo>
                    <a:pt x="27" y="83"/>
                  </a:lnTo>
                  <a:lnTo>
                    <a:pt x="36" y="70"/>
                  </a:lnTo>
                  <a:lnTo>
                    <a:pt x="47" y="58"/>
                  </a:lnTo>
                  <a:lnTo>
                    <a:pt x="58" y="47"/>
                  </a:lnTo>
                  <a:lnTo>
                    <a:pt x="71" y="36"/>
                  </a:lnTo>
                  <a:lnTo>
                    <a:pt x="85" y="27"/>
                  </a:lnTo>
                  <a:lnTo>
                    <a:pt x="99" y="20"/>
                  </a:lnTo>
                  <a:lnTo>
                    <a:pt x="115" y="13"/>
                  </a:lnTo>
                  <a:lnTo>
                    <a:pt x="131" y="7"/>
                  </a:lnTo>
                  <a:lnTo>
                    <a:pt x="147" y="3"/>
                  </a:lnTo>
                  <a:lnTo>
                    <a:pt x="165" y="0"/>
                  </a:lnTo>
                  <a:lnTo>
                    <a:pt x="182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4579218" y="3772843"/>
              <a:ext cx="1025525" cy="169863"/>
            </a:xfrm>
            <a:custGeom>
              <a:avLst/>
              <a:gdLst>
                <a:gd name="T0" fmla="*/ 31 w 1291"/>
                <a:gd name="T1" fmla="*/ 213 h 213"/>
                <a:gd name="T2" fmla="*/ 25 w 1291"/>
                <a:gd name="T3" fmla="*/ 213 h 213"/>
                <a:gd name="T4" fmla="*/ 14 w 1291"/>
                <a:gd name="T5" fmla="*/ 208 h 213"/>
                <a:gd name="T6" fmla="*/ 8 w 1291"/>
                <a:gd name="T7" fmla="*/ 204 h 213"/>
                <a:gd name="T8" fmla="*/ 2 w 1291"/>
                <a:gd name="T9" fmla="*/ 193 h 213"/>
                <a:gd name="T10" fmla="*/ 0 w 1291"/>
                <a:gd name="T11" fmla="*/ 180 h 213"/>
                <a:gd name="T12" fmla="*/ 3 w 1291"/>
                <a:gd name="T13" fmla="*/ 161 h 213"/>
                <a:gd name="T14" fmla="*/ 14 w 1291"/>
                <a:gd name="T15" fmla="*/ 126 h 213"/>
                <a:gd name="T16" fmla="*/ 32 w 1291"/>
                <a:gd name="T17" fmla="*/ 95 h 213"/>
                <a:gd name="T18" fmla="*/ 56 w 1291"/>
                <a:gd name="T19" fmla="*/ 66 h 213"/>
                <a:gd name="T20" fmla="*/ 86 w 1291"/>
                <a:gd name="T21" fmla="*/ 42 h 213"/>
                <a:gd name="T22" fmla="*/ 118 w 1291"/>
                <a:gd name="T23" fmla="*/ 22 h 213"/>
                <a:gd name="T24" fmla="*/ 155 w 1291"/>
                <a:gd name="T25" fmla="*/ 8 h 213"/>
                <a:gd name="T26" fmla="*/ 193 w 1291"/>
                <a:gd name="T27" fmla="*/ 0 h 213"/>
                <a:gd name="T28" fmla="*/ 1260 w 1291"/>
                <a:gd name="T29" fmla="*/ 0 h 213"/>
                <a:gd name="T30" fmla="*/ 1266 w 1291"/>
                <a:gd name="T31" fmla="*/ 0 h 213"/>
                <a:gd name="T32" fmla="*/ 1278 w 1291"/>
                <a:gd name="T33" fmla="*/ 5 h 213"/>
                <a:gd name="T34" fmla="*/ 1286 w 1291"/>
                <a:gd name="T35" fmla="*/ 13 h 213"/>
                <a:gd name="T36" fmla="*/ 1290 w 1291"/>
                <a:gd name="T37" fmla="*/ 25 h 213"/>
                <a:gd name="T38" fmla="*/ 1291 w 1291"/>
                <a:gd name="T39" fmla="*/ 182 h 213"/>
                <a:gd name="T40" fmla="*/ 1290 w 1291"/>
                <a:gd name="T41" fmla="*/ 189 h 213"/>
                <a:gd name="T42" fmla="*/ 1286 w 1291"/>
                <a:gd name="T43" fmla="*/ 201 h 213"/>
                <a:gd name="T44" fmla="*/ 1278 w 1291"/>
                <a:gd name="T45" fmla="*/ 209 h 213"/>
                <a:gd name="T46" fmla="*/ 1266 w 1291"/>
                <a:gd name="T47" fmla="*/ 213 h 213"/>
                <a:gd name="T48" fmla="*/ 1260 w 1291"/>
                <a:gd name="T49" fmla="*/ 213 h 213"/>
                <a:gd name="T50" fmla="*/ 1228 w 1291"/>
                <a:gd name="T51" fmla="*/ 151 h 213"/>
                <a:gd name="T52" fmla="*/ 213 w 1291"/>
                <a:gd name="T53" fmla="*/ 63 h 213"/>
                <a:gd name="T54" fmla="*/ 201 w 1291"/>
                <a:gd name="T55" fmla="*/ 63 h 213"/>
                <a:gd name="T56" fmla="*/ 177 w 1291"/>
                <a:gd name="T57" fmla="*/ 66 h 213"/>
                <a:gd name="T58" fmla="*/ 155 w 1291"/>
                <a:gd name="T59" fmla="*/ 73 h 213"/>
                <a:gd name="T60" fmla="*/ 135 w 1291"/>
                <a:gd name="T61" fmla="*/ 84 h 213"/>
                <a:gd name="T62" fmla="*/ 117 w 1291"/>
                <a:gd name="T63" fmla="*/ 95 h 213"/>
                <a:gd name="T64" fmla="*/ 101 w 1291"/>
                <a:gd name="T65" fmla="*/ 110 h 213"/>
                <a:gd name="T66" fmla="*/ 87 w 1291"/>
                <a:gd name="T67" fmla="*/ 125 h 213"/>
                <a:gd name="T68" fmla="*/ 76 w 1291"/>
                <a:gd name="T69" fmla="*/ 143 h 213"/>
                <a:gd name="T70" fmla="*/ 72 w 1291"/>
                <a:gd name="T71" fmla="*/ 151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91" h="213">
                  <a:moveTo>
                    <a:pt x="1260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5" y="213"/>
                  </a:lnTo>
                  <a:lnTo>
                    <a:pt x="18" y="211"/>
                  </a:lnTo>
                  <a:lnTo>
                    <a:pt x="14" y="208"/>
                  </a:lnTo>
                  <a:lnTo>
                    <a:pt x="8" y="204"/>
                  </a:lnTo>
                  <a:lnTo>
                    <a:pt x="8" y="204"/>
                  </a:lnTo>
                  <a:lnTo>
                    <a:pt x="5" y="198"/>
                  </a:lnTo>
                  <a:lnTo>
                    <a:pt x="2" y="193"/>
                  </a:lnTo>
                  <a:lnTo>
                    <a:pt x="0" y="187"/>
                  </a:lnTo>
                  <a:lnTo>
                    <a:pt x="0" y="180"/>
                  </a:lnTo>
                  <a:lnTo>
                    <a:pt x="0" y="180"/>
                  </a:lnTo>
                  <a:lnTo>
                    <a:pt x="3" y="161"/>
                  </a:lnTo>
                  <a:lnTo>
                    <a:pt x="8" y="144"/>
                  </a:lnTo>
                  <a:lnTo>
                    <a:pt x="14" y="126"/>
                  </a:lnTo>
                  <a:lnTo>
                    <a:pt x="22" y="110"/>
                  </a:lnTo>
                  <a:lnTo>
                    <a:pt x="32" y="95"/>
                  </a:lnTo>
                  <a:lnTo>
                    <a:pt x="43" y="80"/>
                  </a:lnTo>
                  <a:lnTo>
                    <a:pt x="56" y="66"/>
                  </a:lnTo>
                  <a:lnTo>
                    <a:pt x="69" y="53"/>
                  </a:lnTo>
                  <a:lnTo>
                    <a:pt x="86" y="42"/>
                  </a:lnTo>
                  <a:lnTo>
                    <a:pt x="102" y="30"/>
                  </a:lnTo>
                  <a:lnTo>
                    <a:pt x="118" y="22"/>
                  </a:lnTo>
                  <a:lnTo>
                    <a:pt x="137" y="14"/>
                  </a:lnTo>
                  <a:lnTo>
                    <a:pt x="155" y="8"/>
                  </a:lnTo>
                  <a:lnTo>
                    <a:pt x="174" y="4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1260" y="0"/>
                  </a:lnTo>
                  <a:lnTo>
                    <a:pt x="1260" y="0"/>
                  </a:lnTo>
                  <a:lnTo>
                    <a:pt x="1266" y="0"/>
                  </a:lnTo>
                  <a:lnTo>
                    <a:pt x="1272" y="3"/>
                  </a:lnTo>
                  <a:lnTo>
                    <a:pt x="1278" y="5"/>
                  </a:lnTo>
                  <a:lnTo>
                    <a:pt x="1282" y="8"/>
                  </a:lnTo>
                  <a:lnTo>
                    <a:pt x="1286" y="13"/>
                  </a:lnTo>
                  <a:lnTo>
                    <a:pt x="1288" y="19"/>
                  </a:lnTo>
                  <a:lnTo>
                    <a:pt x="1290" y="25"/>
                  </a:lnTo>
                  <a:lnTo>
                    <a:pt x="1291" y="31"/>
                  </a:lnTo>
                  <a:lnTo>
                    <a:pt x="1291" y="182"/>
                  </a:lnTo>
                  <a:lnTo>
                    <a:pt x="1291" y="182"/>
                  </a:lnTo>
                  <a:lnTo>
                    <a:pt x="1290" y="189"/>
                  </a:lnTo>
                  <a:lnTo>
                    <a:pt x="1288" y="195"/>
                  </a:lnTo>
                  <a:lnTo>
                    <a:pt x="1286" y="201"/>
                  </a:lnTo>
                  <a:lnTo>
                    <a:pt x="1282" y="205"/>
                  </a:lnTo>
                  <a:lnTo>
                    <a:pt x="1278" y="209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60" y="213"/>
                  </a:lnTo>
                  <a:lnTo>
                    <a:pt x="1260" y="213"/>
                  </a:lnTo>
                  <a:close/>
                  <a:moveTo>
                    <a:pt x="72" y="151"/>
                  </a:moveTo>
                  <a:lnTo>
                    <a:pt x="1228" y="151"/>
                  </a:lnTo>
                  <a:lnTo>
                    <a:pt x="1228" y="63"/>
                  </a:lnTo>
                  <a:lnTo>
                    <a:pt x="213" y="63"/>
                  </a:lnTo>
                  <a:lnTo>
                    <a:pt x="213" y="63"/>
                  </a:lnTo>
                  <a:lnTo>
                    <a:pt x="201" y="63"/>
                  </a:lnTo>
                  <a:lnTo>
                    <a:pt x="189" y="64"/>
                  </a:lnTo>
                  <a:lnTo>
                    <a:pt x="177" y="66"/>
                  </a:lnTo>
                  <a:lnTo>
                    <a:pt x="167" y="70"/>
                  </a:lnTo>
                  <a:lnTo>
                    <a:pt x="155" y="73"/>
                  </a:lnTo>
                  <a:lnTo>
                    <a:pt x="145" y="78"/>
                  </a:lnTo>
                  <a:lnTo>
                    <a:pt x="135" y="84"/>
                  </a:lnTo>
                  <a:lnTo>
                    <a:pt x="126" y="89"/>
                  </a:lnTo>
                  <a:lnTo>
                    <a:pt x="117" y="95"/>
                  </a:lnTo>
                  <a:lnTo>
                    <a:pt x="109" y="102"/>
                  </a:lnTo>
                  <a:lnTo>
                    <a:pt x="101" y="110"/>
                  </a:lnTo>
                  <a:lnTo>
                    <a:pt x="94" y="117"/>
                  </a:lnTo>
                  <a:lnTo>
                    <a:pt x="87" y="125"/>
                  </a:lnTo>
                  <a:lnTo>
                    <a:pt x="81" y="133"/>
                  </a:lnTo>
                  <a:lnTo>
                    <a:pt x="76" y="143"/>
                  </a:lnTo>
                  <a:lnTo>
                    <a:pt x="72" y="151"/>
                  </a:lnTo>
                  <a:lnTo>
                    <a:pt x="72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3629893" y="3798243"/>
              <a:ext cx="974725" cy="119063"/>
            </a:xfrm>
            <a:custGeom>
              <a:avLst/>
              <a:gdLst>
                <a:gd name="T0" fmla="*/ 1046 w 1228"/>
                <a:gd name="T1" fmla="*/ 0 h 151"/>
                <a:gd name="T2" fmla="*/ 0 w 1228"/>
                <a:gd name="T3" fmla="*/ 0 h 151"/>
                <a:gd name="T4" fmla="*/ 0 w 1228"/>
                <a:gd name="T5" fmla="*/ 151 h 151"/>
                <a:gd name="T6" fmla="*/ 1228 w 1228"/>
                <a:gd name="T7" fmla="*/ 151 h 151"/>
                <a:gd name="T8" fmla="*/ 1228 w 1228"/>
                <a:gd name="T9" fmla="*/ 151 h 151"/>
                <a:gd name="T10" fmla="*/ 1226 w 1228"/>
                <a:gd name="T11" fmla="*/ 137 h 151"/>
                <a:gd name="T12" fmla="*/ 1222 w 1228"/>
                <a:gd name="T13" fmla="*/ 123 h 151"/>
                <a:gd name="T14" fmla="*/ 1218 w 1228"/>
                <a:gd name="T15" fmla="*/ 109 h 151"/>
                <a:gd name="T16" fmla="*/ 1211 w 1228"/>
                <a:gd name="T17" fmla="*/ 95 h 151"/>
                <a:gd name="T18" fmla="*/ 1203 w 1228"/>
                <a:gd name="T19" fmla="*/ 83 h 151"/>
                <a:gd name="T20" fmla="*/ 1193 w 1228"/>
                <a:gd name="T21" fmla="*/ 70 h 151"/>
                <a:gd name="T22" fmla="*/ 1183 w 1228"/>
                <a:gd name="T23" fmla="*/ 58 h 151"/>
                <a:gd name="T24" fmla="*/ 1171 w 1228"/>
                <a:gd name="T25" fmla="*/ 47 h 151"/>
                <a:gd name="T26" fmla="*/ 1159 w 1228"/>
                <a:gd name="T27" fmla="*/ 36 h 151"/>
                <a:gd name="T28" fmla="*/ 1145 w 1228"/>
                <a:gd name="T29" fmla="*/ 27 h 151"/>
                <a:gd name="T30" fmla="*/ 1130 w 1228"/>
                <a:gd name="T31" fmla="*/ 20 h 151"/>
                <a:gd name="T32" fmla="*/ 1115 w 1228"/>
                <a:gd name="T33" fmla="*/ 13 h 151"/>
                <a:gd name="T34" fmla="*/ 1098 w 1228"/>
                <a:gd name="T35" fmla="*/ 7 h 151"/>
                <a:gd name="T36" fmla="*/ 1081 w 1228"/>
                <a:gd name="T37" fmla="*/ 3 h 151"/>
                <a:gd name="T38" fmla="*/ 1064 w 1228"/>
                <a:gd name="T39" fmla="*/ 0 h 151"/>
                <a:gd name="T40" fmla="*/ 1046 w 1228"/>
                <a:gd name="T41" fmla="*/ 0 h 151"/>
                <a:gd name="T42" fmla="*/ 1046 w 1228"/>
                <a:gd name="T4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28" h="151">
                  <a:moveTo>
                    <a:pt x="1046" y="0"/>
                  </a:moveTo>
                  <a:lnTo>
                    <a:pt x="0" y="0"/>
                  </a:lnTo>
                  <a:lnTo>
                    <a:pt x="0" y="151"/>
                  </a:lnTo>
                  <a:lnTo>
                    <a:pt x="1228" y="151"/>
                  </a:lnTo>
                  <a:lnTo>
                    <a:pt x="1228" y="151"/>
                  </a:lnTo>
                  <a:lnTo>
                    <a:pt x="1226" y="137"/>
                  </a:lnTo>
                  <a:lnTo>
                    <a:pt x="1222" y="123"/>
                  </a:lnTo>
                  <a:lnTo>
                    <a:pt x="1218" y="109"/>
                  </a:lnTo>
                  <a:lnTo>
                    <a:pt x="1211" y="95"/>
                  </a:lnTo>
                  <a:lnTo>
                    <a:pt x="1203" y="83"/>
                  </a:lnTo>
                  <a:lnTo>
                    <a:pt x="1193" y="70"/>
                  </a:lnTo>
                  <a:lnTo>
                    <a:pt x="1183" y="58"/>
                  </a:lnTo>
                  <a:lnTo>
                    <a:pt x="1171" y="47"/>
                  </a:lnTo>
                  <a:lnTo>
                    <a:pt x="1159" y="36"/>
                  </a:lnTo>
                  <a:lnTo>
                    <a:pt x="1145" y="27"/>
                  </a:lnTo>
                  <a:lnTo>
                    <a:pt x="1130" y="20"/>
                  </a:lnTo>
                  <a:lnTo>
                    <a:pt x="1115" y="13"/>
                  </a:lnTo>
                  <a:lnTo>
                    <a:pt x="1098" y="7"/>
                  </a:lnTo>
                  <a:lnTo>
                    <a:pt x="1081" y="3"/>
                  </a:lnTo>
                  <a:lnTo>
                    <a:pt x="1064" y="0"/>
                  </a:lnTo>
                  <a:lnTo>
                    <a:pt x="1046" y="0"/>
                  </a:lnTo>
                  <a:lnTo>
                    <a:pt x="10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3604493" y="3772843"/>
              <a:ext cx="1023938" cy="169863"/>
            </a:xfrm>
            <a:custGeom>
              <a:avLst/>
              <a:gdLst>
                <a:gd name="T0" fmla="*/ 31 w 1290"/>
                <a:gd name="T1" fmla="*/ 213 h 213"/>
                <a:gd name="T2" fmla="*/ 26 w 1290"/>
                <a:gd name="T3" fmla="*/ 213 h 213"/>
                <a:gd name="T4" fmla="*/ 14 w 1290"/>
                <a:gd name="T5" fmla="*/ 209 h 213"/>
                <a:gd name="T6" fmla="*/ 6 w 1290"/>
                <a:gd name="T7" fmla="*/ 201 h 213"/>
                <a:gd name="T8" fmla="*/ 0 w 1290"/>
                <a:gd name="T9" fmla="*/ 189 h 213"/>
                <a:gd name="T10" fmla="*/ 0 w 1290"/>
                <a:gd name="T11" fmla="*/ 31 h 213"/>
                <a:gd name="T12" fmla="*/ 0 w 1290"/>
                <a:gd name="T13" fmla="*/ 25 h 213"/>
                <a:gd name="T14" fmla="*/ 6 w 1290"/>
                <a:gd name="T15" fmla="*/ 13 h 213"/>
                <a:gd name="T16" fmla="*/ 14 w 1290"/>
                <a:gd name="T17" fmla="*/ 5 h 213"/>
                <a:gd name="T18" fmla="*/ 26 w 1290"/>
                <a:gd name="T19" fmla="*/ 0 h 213"/>
                <a:gd name="T20" fmla="*/ 1077 w 1290"/>
                <a:gd name="T21" fmla="*/ 0 h 213"/>
                <a:gd name="T22" fmla="*/ 1097 w 1290"/>
                <a:gd name="T23" fmla="*/ 0 h 213"/>
                <a:gd name="T24" fmla="*/ 1136 w 1290"/>
                <a:gd name="T25" fmla="*/ 8 h 213"/>
                <a:gd name="T26" fmla="*/ 1172 w 1290"/>
                <a:gd name="T27" fmla="*/ 22 h 213"/>
                <a:gd name="T28" fmla="*/ 1206 w 1290"/>
                <a:gd name="T29" fmla="*/ 42 h 213"/>
                <a:gd name="T30" fmla="*/ 1235 w 1290"/>
                <a:gd name="T31" fmla="*/ 66 h 213"/>
                <a:gd name="T32" fmla="*/ 1259 w 1290"/>
                <a:gd name="T33" fmla="*/ 95 h 213"/>
                <a:gd name="T34" fmla="*/ 1277 w 1290"/>
                <a:gd name="T35" fmla="*/ 126 h 213"/>
                <a:gd name="T36" fmla="*/ 1288 w 1290"/>
                <a:gd name="T37" fmla="*/ 161 h 213"/>
                <a:gd name="T38" fmla="*/ 1290 w 1290"/>
                <a:gd name="T39" fmla="*/ 180 h 213"/>
                <a:gd name="T40" fmla="*/ 1289 w 1290"/>
                <a:gd name="T41" fmla="*/ 193 h 213"/>
                <a:gd name="T42" fmla="*/ 1282 w 1290"/>
                <a:gd name="T43" fmla="*/ 204 h 213"/>
                <a:gd name="T44" fmla="*/ 1278 w 1290"/>
                <a:gd name="T45" fmla="*/ 208 h 213"/>
                <a:gd name="T46" fmla="*/ 1266 w 1290"/>
                <a:gd name="T47" fmla="*/ 213 h 213"/>
                <a:gd name="T48" fmla="*/ 1259 w 1290"/>
                <a:gd name="T49" fmla="*/ 213 h 213"/>
                <a:gd name="T50" fmla="*/ 1219 w 1290"/>
                <a:gd name="T51" fmla="*/ 151 h 213"/>
                <a:gd name="T52" fmla="*/ 1215 w 1290"/>
                <a:gd name="T53" fmla="*/ 143 h 213"/>
                <a:gd name="T54" fmla="*/ 1204 w 1290"/>
                <a:gd name="T55" fmla="*/ 125 h 213"/>
                <a:gd name="T56" fmla="*/ 1190 w 1290"/>
                <a:gd name="T57" fmla="*/ 110 h 213"/>
                <a:gd name="T58" fmla="*/ 1175 w 1290"/>
                <a:gd name="T59" fmla="*/ 95 h 213"/>
                <a:gd name="T60" fmla="*/ 1156 w 1290"/>
                <a:gd name="T61" fmla="*/ 84 h 213"/>
                <a:gd name="T62" fmla="*/ 1135 w 1290"/>
                <a:gd name="T63" fmla="*/ 73 h 213"/>
                <a:gd name="T64" fmla="*/ 1113 w 1290"/>
                <a:gd name="T65" fmla="*/ 66 h 213"/>
                <a:gd name="T66" fmla="*/ 1090 w 1290"/>
                <a:gd name="T67" fmla="*/ 63 h 213"/>
                <a:gd name="T68" fmla="*/ 63 w 1290"/>
                <a:gd name="T69" fmla="*/ 6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90" h="213">
                  <a:moveTo>
                    <a:pt x="1259" y="213"/>
                  </a:moveTo>
                  <a:lnTo>
                    <a:pt x="31" y="213"/>
                  </a:lnTo>
                  <a:lnTo>
                    <a:pt x="31" y="213"/>
                  </a:lnTo>
                  <a:lnTo>
                    <a:pt x="26" y="213"/>
                  </a:lnTo>
                  <a:lnTo>
                    <a:pt x="19" y="211"/>
                  </a:lnTo>
                  <a:lnTo>
                    <a:pt x="14" y="209"/>
                  </a:lnTo>
                  <a:lnTo>
                    <a:pt x="9" y="205"/>
                  </a:lnTo>
                  <a:lnTo>
                    <a:pt x="6" y="201"/>
                  </a:lnTo>
                  <a:lnTo>
                    <a:pt x="2" y="195"/>
                  </a:lnTo>
                  <a:lnTo>
                    <a:pt x="0" y="189"/>
                  </a:lnTo>
                  <a:lnTo>
                    <a:pt x="0" y="182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8"/>
                  </a:lnTo>
                  <a:lnTo>
                    <a:pt x="14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7" y="0"/>
                  </a:lnTo>
                  <a:lnTo>
                    <a:pt x="1117" y="4"/>
                  </a:lnTo>
                  <a:lnTo>
                    <a:pt x="1136" y="8"/>
                  </a:lnTo>
                  <a:lnTo>
                    <a:pt x="1155" y="14"/>
                  </a:lnTo>
                  <a:lnTo>
                    <a:pt x="1172" y="22"/>
                  </a:lnTo>
                  <a:lnTo>
                    <a:pt x="1190" y="30"/>
                  </a:lnTo>
                  <a:lnTo>
                    <a:pt x="1206" y="42"/>
                  </a:lnTo>
                  <a:lnTo>
                    <a:pt x="1221" y="53"/>
                  </a:lnTo>
                  <a:lnTo>
                    <a:pt x="1235" y="66"/>
                  </a:lnTo>
                  <a:lnTo>
                    <a:pt x="1248" y="80"/>
                  </a:lnTo>
                  <a:lnTo>
                    <a:pt x="1259" y="95"/>
                  </a:lnTo>
                  <a:lnTo>
                    <a:pt x="1268" y="110"/>
                  </a:lnTo>
                  <a:lnTo>
                    <a:pt x="1277" y="126"/>
                  </a:lnTo>
                  <a:lnTo>
                    <a:pt x="1284" y="144"/>
                  </a:lnTo>
                  <a:lnTo>
                    <a:pt x="1288" y="161"/>
                  </a:lnTo>
                  <a:lnTo>
                    <a:pt x="1290" y="180"/>
                  </a:lnTo>
                  <a:lnTo>
                    <a:pt x="1290" y="180"/>
                  </a:lnTo>
                  <a:lnTo>
                    <a:pt x="1290" y="187"/>
                  </a:lnTo>
                  <a:lnTo>
                    <a:pt x="1289" y="193"/>
                  </a:lnTo>
                  <a:lnTo>
                    <a:pt x="1287" y="198"/>
                  </a:lnTo>
                  <a:lnTo>
                    <a:pt x="1282" y="204"/>
                  </a:lnTo>
                  <a:lnTo>
                    <a:pt x="1282" y="204"/>
                  </a:lnTo>
                  <a:lnTo>
                    <a:pt x="1278" y="208"/>
                  </a:lnTo>
                  <a:lnTo>
                    <a:pt x="1272" y="211"/>
                  </a:lnTo>
                  <a:lnTo>
                    <a:pt x="1266" y="213"/>
                  </a:lnTo>
                  <a:lnTo>
                    <a:pt x="1259" y="213"/>
                  </a:lnTo>
                  <a:lnTo>
                    <a:pt x="1259" y="213"/>
                  </a:lnTo>
                  <a:close/>
                  <a:moveTo>
                    <a:pt x="63" y="151"/>
                  </a:moveTo>
                  <a:lnTo>
                    <a:pt x="1219" y="151"/>
                  </a:lnTo>
                  <a:lnTo>
                    <a:pt x="1219" y="151"/>
                  </a:lnTo>
                  <a:lnTo>
                    <a:pt x="1215" y="143"/>
                  </a:lnTo>
                  <a:lnTo>
                    <a:pt x="1209" y="133"/>
                  </a:lnTo>
                  <a:lnTo>
                    <a:pt x="1204" y="125"/>
                  </a:lnTo>
                  <a:lnTo>
                    <a:pt x="1198" y="117"/>
                  </a:lnTo>
                  <a:lnTo>
                    <a:pt x="1190" y="110"/>
                  </a:lnTo>
                  <a:lnTo>
                    <a:pt x="1183" y="102"/>
                  </a:lnTo>
                  <a:lnTo>
                    <a:pt x="1175" y="95"/>
                  </a:lnTo>
                  <a:lnTo>
                    <a:pt x="1165" y="89"/>
                  </a:lnTo>
                  <a:lnTo>
                    <a:pt x="1156" y="84"/>
                  </a:lnTo>
                  <a:lnTo>
                    <a:pt x="1146" y="78"/>
                  </a:lnTo>
                  <a:lnTo>
                    <a:pt x="1135" y="73"/>
                  </a:lnTo>
                  <a:lnTo>
                    <a:pt x="1125" y="70"/>
                  </a:lnTo>
                  <a:lnTo>
                    <a:pt x="1113" y="66"/>
                  </a:lnTo>
                  <a:lnTo>
                    <a:pt x="1102" y="64"/>
                  </a:lnTo>
                  <a:lnTo>
                    <a:pt x="1090" y="63"/>
                  </a:lnTo>
                  <a:lnTo>
                    <a:pt x="1077" y="63"/>
                  </a:lnTo>
                  <a:lnTo>
                    <a:pt x="63" y="63"/>
                  </a:lnTo>
                  <a:lnTo>
                    <a:pt x="63" y="1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629893" y="2617143"/>
              <a:ext cx="1949450" cy="1300163"/>
            </a:xfrm>
            <a:custGeom>
              <a:avLst/>
              <a:gdLst>
                <a:gd name="T0" fmla="*/ 1228 w 2457"/>
                <a:gd name="T1" fmla="*/ 1637 h 1637"/>
                <a:gd name="T2" fmla="*/ 1234 w 2457"/>
                <a:gd name="T3" fmla="*/ 1604 h 1637"/>
                <a:gd name="T4" fmla="*/ 1247 w 2457"/>
                <a:gd name="T5" fmla="*/ 1573 h 1637"/>
                <a:gd name="T6" fmla="*/ 1264 w 2457"/>
                <a:gd name="T7" fmla="*/ 1548 h 1637"/>
                <a:gd name="T8" fmla="*/ 1286 w 2457"/>
                <a:gd name="T9" fmla="*/ 1526 h 1637"/>
                <a:gd name="T10" fmla="*/ 1313 w 2457"/>
                <a:gd name="T11" fmla="*/ 1508 h 1637"/>
                <a:gd name="T12" fmla="*/ 1343 w 2457"/>
                <a:gd name="T13" fmla="*/ 1497 h 1637"/>
                <a:gd name="T14" fmla="*/ 1375 w 2457"/>
                <a:gd name="T15" fmla="*/ 1489 h 1637"/>
                <a:gd name="T16" fmla="*/ 1410 w 2457"/>
                <a:gd name="T17" fmla="*/ 1486 h 1637"/>
                <a:gd name="T18" fmla="*/ 2457 w 2457"/>
                <a:gd name="T19" fmla="*/ 0 h 1637"/>
                <a:gd name="T20" fmla="*/ 1410 w 2457"/>
                <a:gd name="T21" fmla="*/ 0 h 1637"/>
                <a:gd name="T22" fmla="*/ 1375 w 2457"/>
                <a:gd name="T23" fmla="*/ 3 h 1637"/>
                <a:gd name="T24" fmla="*/ 1343 w 2457"/>
                <a:gd name="T25" fmla="*/ 13 h 1637"/>
                <a:gd name="T26" fmla="*/ 1313 w 2457"/>
                <a:gd name="T27" fmla="*/ 29 h 1637"/>
                <a:gd name="T28" fmla="*/ 1286 w 2457"/>
                <a:gd name="T29" fmla="*/ 50 h 1637"/>
                <a:gd name="T30" fmla="*/ 1264 w 2457"/>
                <a:gd name="T31" fmla="*/ 74 h 1637"/>
                <a:gd name="T32" fmla="*/ 1247 w 2457"/>
                <a:gd name="T33" fmla="*/ 103 h 1637"/>
                <a:gd name="T34" fmla="*/ 1234 w 2457"/>
                <a:gd name="T35" fmla="*/ 136 h 1637"/>
                <a:gd name="T36" fmla="*/ 1228 w 2457"/>
                <a:gd name="T37" fmla="*/ 169 h 1637"/>
                <a:gd name="T38" fmla="*/ 1226 w 2457"/>
                <a:gd name="T39" fmla="*/ 152 h 1637"/>
                <a:gd name="T40" fmla="*/ 1218 w 2457"/>
                <a:gd name="T41" fmla="*/ 118 h 1637"/>
                <a:gd name="T42" fmla="*/ 1203 w 2457"/>
                <a:gd name="T43" fmla="*/ 88 h 1637"/>
                <a:gd name="T44" fmla="*/ 1183 w 2457"/>
                <a:gd name="T45" fmla="*/ 61 h 1637"/>
                <a:gd name="T46" fmla="*/ 1159 w 2457"/>
                <a:gd name="T47" fmla="*/ 38 h 1637"/>
                <a:gd name="T48" fmla="*/ 1130 w 2457"/>
                <a:gd name="T49" fmla="*/ 21 h 1637"/>
                <a:gd name="T50" fmla="*/ 1098 w 2457"/>
                <a:gd name="T51" fmla="*/ 8 h 1637"/>
                <a:gd name="T52" fmla="*/ 1064 w 2457"/>
                <a:gd name="T53" fmla="*/ 1 h 1637"/>
                <a:gd name="T54" fmla="*/ 0 w 2457"/>
                <a:gd name="T55" fmla="*/ 0 h 1637"/>
                <a:gd name="T56" fmla="*/ 1046 w 2457"/>
                <a:gd name="T57" fmla="*/ 1486 h 1637"/>
                <a:gd name="T58" fmla="*/ 1064 w 2457"/>
                <a:gd name="T59" fmla="*/ 1486 h 1637"/>
                <a:gd name="T60" fmla="*/ 1098 w 2457"/>
                <a:gd name="T61" fmla="*/ 1492 h 1637"/>
                <a:gd name="T62" fmla="*/ 1130 w 2457"/>
                <a:gd name="T63" fmla="*/ 1502 h 1637"/>
                <a:gd name="T64" fmla="*/ 1159 w 2457"/>
                <a:gd name="T65" fmla="*/ 1517 h 1637"/>
                <a:gd name="T66" fmla="*/ 1183 w 2457"/>
                <a:gd name="T67" fmla="*/ 1536 h 1637"/>
                <a:gd name="T68" fmla="*/ 1203 w 2457"/>
                <a:gd name="T69" fmla="*/ 1561 h 1637"/>
                <a:gd name="T70" fmla="*/ 1218 w 2457"/>
                <a:gd name="T71" fmla="*/ 1588 h 1637"/>
                <a:gd name="T72" fmla="*/ 1226 w 2457"/>
                <a:gd name="T73" fmla="*/ 1620 h 1637"/>
                <a:gd name="T74" fmla="*/ 1228 w 2457"/>
                <a:gd name="T75" fmla="*/ 1637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57" h="1637">
                  <a:moveTo>
                    <a:pt x="1228" y="1637"/>
                  </a:moveTo>
                  <a:lnTo>
                    <a:pt x="1228" y="1637"/>
                  </a:lnTo>
                  <a:lnTo>
                    <a:pt x="1230" y="1620"/>
                  </a:lnTo>
                  <a:lnTo>
                    <a:pt x="1234" y="1604"/>
                  </a:lnTo>
                  <a:lnTo>
                    <a:pt x="1240" y="1588"/>
                  </a:lnTo>
                  <a:lnTo>
                    <a:pt x="1247" y="1573"/>
                  </a:lnTo>
                  <a:lnTo>
                    <a:pt x="1255" y="1561"/>
                  </a:lnTo>
                  <a:lnTo>
                    <a:pt x="1264" y="1548"/>
                  </a:lnTo>
                  <a:lnTo>
                    <a:pt x="1275" y="1536"/>
                  </a:lnTo>
                  <a:lnTo>
                    <a:pt x="1286" y="1526"/>
                  </a:lnTo>
                  <a:lnTo>
                    <a:pt x="1299" y="1517"/>
                  </a:lnTo>
                  <a:lnTo>
                    <a:pt x="1313" y="1508"/>
                  </a:lnTo>
                  <a:lnTo>
                    <a:pt x="1327" y="1502"/>
                  </a:lnTo>
                  <a:lnTo>
                    <a:pt x="1343" y="1497"/>
                  </a:lnTo>
                  <a:lnTo>
                    <a:pt x="1359" y="1492"/>
                  </a:lnTo>
                  <a:lnTo>
                    <a:pt x="1375" y="1489"/>
                  </a:lnTo>
                  <a:lnTo>
                    <a:pt x="1393" y="1486"/>
                  </a:lnTo>
                  <a:lnTo>
                    <a:pt x="1410" y="1486"/>
                  </a:lnTo>
                  <a:lnTo>
                    <a:pt x="2457" y="1486"/>
                  </a:lnTo>
                  <a:lnTo>
                    <a:pt x="2457" y="0"/>
                  </a:lnTo>
                  <a:lnTo>
                    <a:pt x="1410" y="0"/>
                  </a:lnTo>
                  <a:lnTo>
                    <a:pt x="1410" y="0"/>
                  </a:lnTo>
                  <a:lnTo>
                    <a:pt x="1393" y="1"/>
                  </a:lnTo>
                  <a:lnTo>
                    <a:pt x="1375" y="3"/>
                  </a:lnTo>
                  <a:lnTo>
                    <a:pt x="1359" y="8"/>
                  </a:lnTo>
                  <a:lnTo>
                    <a:pt x="1343" y="13"/>
                  </a:lnTo>
                  <a:lnTo>
                    <a:pt x="1327" y="21"/>
                  </a:lnTo>
                  <a:lnTo>
                    <a:pt x="1313" y="29"/>
                  </a:lnTo>
                  <a:lnTo>
                    <a:pt x="1299" y="38"/>
                  </a:lnTo>
                  <a:lnTo>
                    <a:pt x="1286" y="50"/>
                  </a:lnTo>
                  <a:lnTo>
                    <a:pt x="1275" y="61"/>
                  </a:lnTo>
                  <a:lnTo>
                    <a:pt x="1264" y="74"/>
                  </a:lnTo>
                  <a:lnTo>
                    <a:pt x="1255" y="88"/>
                  </a:lnTo>
                  <a:lnTo>
                    <a:pt x="1247" y="103"/>
                  </a:lnTo>
                  <a:lnTo>
                    <a:pt x="1240" y="118"/>
                  </a:lnTo>
                  <a:lnTo>
                    <a:pt x="1234" y="136"/>
                  </a:lnTo>
                  <a:lnTo>
                    <a:pt x="1230" y="152"/>
                  </a:lnTo>
                  <a:lnTo>
                    <a:pt x="1228" y="169"/>
                  </a:lnTo>
                  <a:lnTo>
                    <a:pt x="1228" y="169"/>
                  </a:lnTo>
                  <a:lnTo>
                    <a:pt x="1226" y="152"/>
                  </a:lnTo>
                  <a:lnTo>
                    <a:pt x="1222" y="136"/>
                  </a:lnTo>
                  <a:lnTo>
                    <a:pt x="1218" y="118"/>
                  </a:lnTo>
                  <a:lnTo>
                    <a:pt x="1211" y="103"/>
                  </a:lnTo>
                  <a:lnTo>
                    <a:pt x="1203" y="88"/>
                  </a:lnTo>
                  <a:lnTo>
                    <a:pt x="1193" y="74"/>
                  </a:lnTo>
                  <a:lnTo>
                    <a:pt x="1183" y="61"/>
                  </a:lnTo>
                  <a:lnTo>
                    <a:pt x="1171" y="50"/>
                  </a:lnTo>
                  <a:lnTo>
                    <a:pt x="1159" y="38"/>
                  </a:lnTo>
                  <a:lnTo>
                    <a:pt x="1145" y="29"/>
                  </a:lnTo>
                  <a:lnTo>
                    <a:pt x="1130" y="21"/>
                  </a:lnTo>
                  <a:lnTo>
                    <a:pt x="1115" y="13"/>
                  </a:lnTo>
                  <a:lnTo>
                    <a:pt x="1098" y="8"/>
                  </a:lnTo>
                  <a:lnTo>
                    <a:pt x="1081" y="3"/>
                  </a:lnTo>
                  <a:lnTo>
                    <a:pt x="1064" y="1"/>
                  </a:lnTo>
                  <a:lnTo>
                    <a:pt x="1046" y="0"/>
                  </a:lnTo>
                  <a:lnTo>
                    <a:pt x="0" y="0"/>
                  </a:lnTo>
                  <a:lnTo>
                    <a:pt x="0" y="1486"/>
                  </a:lnTo>
                  <a:lnTo>
                    <a:pt x="1046" y="1486"/>
                  </a:lnTo>
                  <a:lnTo>
                    <a:pt x="1046" y="1486"/>
                  </a:lnTo>
                  <a:lnTo>
                    <a:pt x="1064" y="1486"/>
                  </a:lnTo>
                  <a:lnTo>
                    <a:pt x="1081" y="1489"/>
                  </a:lnTo>
                  <a:lnTo>
                    <a:pt x="1098" y="1492"/>
                  </a:lnTo>
                  <a:lnTo>
                    <a:pt x="1115" y="1497"/>
                  </a:lnTo>
                  <a:lnTo>
                    <a:pt x="1130" y="1502"/>
                  </a:lnTo>
                  <a:lnTo>
                    <a:pt x="1145" y="1508"/>
                  </a:lnTo>
                  <a:lnTo>
                    <a:pt x="1159" y="1517"/>
                  </a:lnTo>
                  <a:lnTo>
                    <a:pt x="1171" y="1526"/>
                  </a:lnTo>
                  <a:lnTo>
                    <a:pt x="1183" y="1536"/>
                  </a:lnTo>
                  <a:lnTo>
                    <a:pt x="1193" y="1548"/>
                  </a:lnTo>
                  <a:lnTo>
                    <a:pt x="1203" y="1561"/>
                  </a:lnTo>
                  <a:lnTo>
                    <a:pt x="1211" y="1573"/>
                  </a:lnTo>
                  <a:lnTo>
                    <a:pt x="1218" y="1588"/>
                  </a:lnTo>
                  <a:lnTo>
                    <a:pt x="1222" y="1604"/>
                  </a:lnTo>
                  <a:lnTo>
                    <a:pt x="1226" y="1620"/>
                  </a:lnTo>
                  <a:lnTo>
                    <a:pt x="1228" y="1637"/>
                  </a:lnTo>
                  <a:lnTo>
                    <a:pt x="1228" y="16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3604493" y="2593330"/>
              <a:ext cx="2000250" cy="1349375"/>
            </a:xfrm>
            <a:custGeom>
              <a:avLst/>
              <a:gdLst>
                <a:gd name="T0" fmla="*/ 1248 w 2519"/>
                <a:gd name="T1" fmla="*/ 1698 h 1699"/>
                <a:gd name="T2" fmla="*/ 1231 w 2519"/>
                <a:gd name="T3" fmla="*/ 1682 h 1699"/>
                <a:gd name="T4" fmla="*/ 1227 w 2519"/>
                <a:gd name="T5" fmla="*/ 1655 h 1699"/>
                <a:gd name="T6" fmla="*/ 1205 w 2519"/>
                <a:gd name="T7" fmla="*/ 1604 h 1699"/>
                <a:gd name="T8" fmla="*/ 1167 w 2519"/>
                <a:gd name="T9" fmla="*/ 1571 h 1699"/>
                <a:gd name="T10" fmla="*/ 1117 w 2519"/>
                <a:gd name="T11" fmla="*/ 1552 h 1699"/>
                <a:gd name="T12" fmla="*/ 31 w 2519"/>
                <a:gd name="T13" fmla="*/ 1549 h 1699"/>
                <a:gd name="T14" fmla="*/ 14 w 2519"/>
                <a:gd name="T15" fmla="*/ 1543 h 1699"/>
                <a:gd name="T16" fmla="*/ 0 w 2519"/>
                <a:gd name="T17" fmla="*/ 1523 h 1699"/>
                <a:gd name="T18" fmla="*/ 0 w 2519"/>
                <a:gd name="T19" fmla="*/ 25 h 1699"/>
                <a:gd name="T20" fmla="*/ 14 w 2519"/>
                <a:gd name="T21" fmla="*/ 5 h 1699"/>
                <a:gd name="T22" fmla="*/ 1077 w 2519"/>
                <a:gd name="T23" fmla="*/ 0 h 1699"/>
                <a:gd name="T24" fmla="*/ 1119 w 2519"/>
                <a:gd name="T25" fmla="*/ 4 h 1699"/>
                <a:gd name="T26" fmla="*/ 1171 w 2519"/>
                <a:gd name="T27" fmla="*/ 22 h 1699"/>
                <a:gd name="T28" fmla="*/ 1216 w 2519"/>
                <a:gd name="T29" fmla="*/ 51 h 1699"/>
                <a:gd name="T30" fmla="*/ 1252 w 2519"/>
                <a:gd name="T31" fmla="*/ 90 h 1699"/>
                <a:gd name="T32" fmla="*/ 1275 w 2519"/>
                <a:gd name="T33" fmla="*/ 80 h 1699"/>
                <a:gd name="T34" fmla="*/ 1314 w 2519"/>
                <a:gd name="T35" fmla="*/ 43 h 1699"/>
                <a:gd name="T36" fmla="*/ 1360 w 2519"/>
                <a:gd name="T37" fmla="*/ 16 h 1699"/>
                <a:gd name="T38" fmla="*/ 1413 w 2519"/>
                <a:gd name="T39" fmla="*/ 2 h 1699"/>
                <a:gd name="T40" fmla="*/ 2488 w 2519"/>
                <a:gd name="T41" fmla="*/ 0 h 1699"/>
                <a:gd name="T42" fmla="*/ 2510 w 2519"/>
                <a:gd name="T43" fmla="*/ 9 h 1699"/>
                <a:gd name="T44" fmla="*/ 2519 w 2519"/>
                <a:gd name="T45" fmla="*/ 31 h 1699"/>
                <a:gd name="T46" fmla="*/ 2516 w 2519"/>
                <a:gd name="T47" fmla="*/ 1529 h 1699"/>
                <a:gd name="T48" fmla="*/ 2500 w 2519"/>
                <a:gd name="T49" fmla="*/ 1546 h 1699"/>
                <a:gd name="T50" fmla="*/ 1441 w 2519"/>
                <a:gd name="T51" fmla="*/ 1549 h 1699"/>
                <a:gd name="T52" fmla="*/ 1389 w 2519"/>
                <a:gd name="T53" fmla="*/ 1556 h 1699"/>
                <a:gd name="T54" fmla="*/ 1341 w 2519"/>
                <a:gd name="T55" fmla="*/ 1578 h 1699"/>
                <a:gd name="T56" fmla="*/ 1307 w 2519"/>
                <a:gd name="T57" fmla="*/ 1616 h 1699"/>
                <a:gd name="T58" fmla="*/ 1290 w 2519"/>
                <a:gd name="T59" fmla="*/ 1670 h 1699"/>
                <a:gd name="T60" fmla="*/ 1285 w 2519"/>
                <a:gd name="T61" fmla="*/ 1687 h 1699"/>
                <a:gd name="T62" fmla="*/ 1266 w 2519"/>
                <a:gd name="T63" fmla="*/ 1699 h 1699"/>
                <a:gd name="T64" fmla="*/ 1077 w 2519"/>
                <a:gd name="T65" fmla="*/ 1486 h 1699"/>
                <a:gd name="T66" fmla="*/ 1120 w 2519"/>
                <a:gd name="T67" fmla="*/ 1490 h 1699"/>
                <a:gd name="T68" fmla="*/ 1172 w 2519"/>
                <a:gd name="T69" fmla="*/ 1504 h 1699"/>
                <a:gd name="T70" fmla="*/ 1217 w 2519"/>
                <a:gd name="T71" fmla="*/ 1529 h 1699"/>
                <a:gd name="T72" fmla="*/ 1252 w 2519"/>
                <a:gd name="T73" fmla="*/ 1564 h 1699"/>
                <a:gd name="T74" fmla="*/ 1274 w 2519"/>
                <a:gd name="T75" fmla="*/ 1555 h 1699"/>
                <a:gd name="T76" fmla="*/ 1312 w 2519"/>
                <a:gd name="T77" fmla="*/ 1522 h 1699"/>
                <a:gd name="T78" fmla="*/ 1359 w 2519"/>
                <a:gd name="T79" fmla="*/ 1499 h 1699"/>
                <a:gd name="T80" fmla="*/ 1412 w 2519"/>
                <a:gd name="T81" fmla="*/ 1487 h 1699"/>
                <a:gd name="T82" fmla="*/ 2456 w 2519"/>
                <a:gd name="T83" fmla="*/ 62 h 1699"/>
                <a:gd name="T84" fmla="*/ 1413 w 2519"/>
                <a:gd name="T85" fmla="*/ 66 h 1699"/>
                <a:gd name="T86" fmla="*/ 1361 w 2519"/>
                <a:gd name="T87" fmla="*/ 87 h 1699"/>
                <a:gd name="T88" fmla="*/ 1321 w 2519"/>
                <a:gd name="T89" fmla="*/ 124 h 1699"/>
                <a:gd name="T90" fmla="*/ 1295 w 2519"/>
                <a:gd name="T91" fmla="*/ 175 h 1699"/>
                <a:gd name="T92" fmla="*/ 1289 w 2519"/>
                <a:gd name="T93" fmla="*/ 208 h 1699"/>
                <a:gd name="T94" fmla="*/ 1277 w 2519"/>
                <a:gd name="T95" fmla="*/ 227 h 1699"/>
                <a:gd name="T96" fmla="*/ 1259 w 2519"/>
                <a:gd name="T97" fmla="*/ 231 h 1699"/>
                <a:gd name="T98" fmla="*/ 1243 w 2519"/>
                <a:gd name="T99" fmla="*/ 227 h 1699"/>
                <a:gd name="T100" fmla="*/ 1229 w 2519"/>
                <a:gd name="T101" fmla="*/ 208 h 1699"/>
                <a:gd name="T102" fmla="*/ 1223 w 2519"/>
                <a:gd name="T103" fmla="*/ 175 h 1699"/>
                <a:gd name="T104" fmla="*/ 1199 w 2519"/>
                <a:gd name="T105" fmla="*/ 124 h 1699"/>
                <a:gd name="T106" fmla="*/ 1158 w 2519"/>
                <a:gd name="T107" fmla="*/ 87 h 1699"/>
                <a:gd name="T108" fmla="*/ 1106 w 2519"/>
                <a:gd name="T109" fmla="*/ 66 h 1699"/>
                <a:gd name="T110" fmla="*/ 63 w 2519"/>
                <a:gd name="T111" fmla="*/ 1486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19" h="1699">
                  <a:moveTo>
                    <a:pt x="1259" y="1699"/>
                  </a:moveTo>
                  <a:lnTo>
                    <a:pt x="1259" y="1699"/>
                  </a:lnTo>
                  <a:lnTo>
                    <a:pt x="1253" y="1699"/>
                  </a:lnTo>
                  <a:lnTo>
                    <a:pt x="1248" y="1698"/>
                  </a:lnTo>
                  <a:lnTo>
                    <a:pt x="1243" y="1695"/>
                  </a:lnTo>
                  <a:lnTo>
                    <a:pt x="1238" y="1691"/>
                  </a:lnTo>
                  <a:lnTo>
                    <a:pt x="1235" y="1688"/>
                  </a:lnTo>
                  <a:lnTo>
                    <a:pt x="1231" y="1682"/>
                  </a:lnTo>
                  <a:lnTo>
                    <a:pt x="1229" y="1676"/>
                  </a:lnTo>
                  <a:lnTo>
                    <a:pt x="1228" y="1670"/>
                  </a:lnTo>
                  <a:lnTo>
                    <a:pt x="1228" y="1670"/>
                  </a:lnTo>
                  <a:lnTo>
                    <a:pt x="1227" y="1655"/>
                  </a:lnTo>
                  <a:lnTo>
                    <a:pt x="1223" y="1641"/>
                  </a:lnTo>
                  <a:lnTo>
                    <a:pt x="1219" y="1628"/>
                  </a:lnTo>
                  <a:lnTo>
                    <a:pt x="1212" y="1616"/>
                  </a:lnTo>
                  <a:lnTo>
                    <a:pt x="1205" y="1604"/>
                  </a:lnTo>
                  <a:lnTo>
                    <a:pt x="1197" y="1595"/>
                  </a:lnTo>
                  <a:lnTo>
                    <a:pt x="1187" y="1586"/>
                  </a:lnTo>
                  <a:lnTo>
                    <a:pt x="1177" y="1578"/>
                  </a:lnTo>
                  <a:lnTo>
                    <a:pt x="1167" y="1571"/>
                  </a:lnTo>
                  <a:lnTo>
                    <a:pt x="1155" y="1565"/>
                  </a:lnTo>
                  <a:lnTo>
                    <a:pt x="1142" y="1559"/>
                  </a:lnTo>
                  <a:lnTo>
                    <a:pt x="1129" y="1556"/>
                  </a:lnTo>
                  <a:lnTo>
                    <a:pt x="1117" y="1552"/>
                  </a:lnTo>
                  <a:lnTo>
                    <a:pt x="1104" y="1550"/>
                  </a:lnTo>
                  <a:lnTo>
                    <a:pt x="1091" y="1549"/>
                  </a:lnTo>
                  <a:lnTo>
                    <a:pt x="1077" y="1549"/>
                  </a:lnTo>
                  <a:lnTo>
                    <a:pt x="31" y="1549"/>
                  </a:lnTo>
                  <a:lnTo>
                    <a:pt x="31" y="1549"/>
                  </a:lnTo>
                  <a:lnTo>
                    <a:pt x="26" y="1548"/>
                  </a:lnTo>
                  <a:lnTo>
                    <a:pt x="19" y="1546"/>
                  </a:lnTo>
                  <a:lnTo>
                    <a:pt x="14" y="1543"/>
                  </a:lnTo>
                  <a:lnTo>
                    <a:pt x="9" y="1539"/>
                  </a:lnTo>
                  <a:lnTo>
                    <a:pt x="6" y="1535"/>
                  </a:lnTo>
                  <a:lnTo>
                    <a:pt x="2" y="1529"/>
                  </a:lnTo>
                  <a:lnTo>
                    <a:pt x="0" y="1523"/>
                  </a:lnTo>
                  <a:lnTo>
                    <a:pt x="0" y="151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19" y="2"/>
                  </a:lnTo>
                  <a:lnTo>
                    <a:pt x="26" y="1"/>
                  </a:lnTo>
                  <a:lnTo>
                    <a:pt x="31" y="0"/>
                  </a:lnTo>
                  <a:lnTo>
                    <a:pt x="1077" y="0"/>
                  </a:lnTo>
                  <a:lnTo>
                    <a:pt x="1077" y="0"/>
                  </a:lnTo>
                  <a:lnTo>
                    <a:pt x="1091" y="0"/>
                  </a:lnTo>
                  <a:lnTo>
                    <a:pt x="1105" y="2"/>
                  </a:lnTo>
                  <a:lnTo>
                    <a:pt x="1119" y="4"/>
                  </a:lnTo>
                  <a:lnTo>
                    <a:pt x="1133" y="7"/>
                  </a:lnTo>
                  <a:lnTo>
                    <a:pt x="1146" y="11"/>
                  </a:lnTo>
                  <a:lnTo>
                    <a:pt x="1158" y="16"/>
                  </a:lnTo>
                  <a:lnTo>
                    <a:pt x="1171" y="22"/>
                  </a:lnTo>
                  <a:lnTo>
                    <a:pt x="1183" y="27"/>
                  </a:lnTo>
                  <a:lnTo>
                    <a:pt x="1194" y="34"/>
                  </a:lnTo>
                  <a:lnTo>
                    <a:pt x="1206" y="43"/>
                  </a:lnTo>
                  <a:lnTo>
                    <a:pt x="1216" y="51"/>
                  </a:lnTo>
                  <a:lnTo>
                    <a:pt x="1226" y="60"/>
                  </a:lnTo>
                  <a:lnTo>
                    <a:pt x="1235" y="69"/>
                  </a:lnTo>
                  <a:lnTo>
                    <a:pt x="1244" y="80"/>
                  </a:lnTo>
                  <a:lnTo>
                    <a:pt x="1252" y="90"/>
                  </a:lnTo>
                  <a:lnTo>
                    <a:pt x="1259" y="102"/>
                  </a:lnTo>
                  <a:lnTo>
                    <a:pt x="1259" y="102"/>
                  </a:lnTo>
                  <a:lnTo>
                    <a:pt x="1267" y="90"/>
                  </a:lnTo>
                  <a:lnTo>
                    <a:pt x="1275" y="80"/>
                  </a:lnTo>
                  <a:lnTo>
                    <a:pt x="1284" y="69"/>
                  </a:lnTo>
                  <a:lnTo>
                    <a:pt x="1293" y="60"/>
                  </a:lnTo>
                  <a:lnTo>
                    <a:pt x="1303" y="51"/>
                  </a:lnTo>
                  <a:lnTo>
                    <a:pt x="1314" y="43"/>
                  </a:lnTo>
                  <a:lnTo>
                    <a:pt x="1325" y="34"/>
                  </a:lnTo>
                  <a:lnTo>
                    <a:pt x="1336" y="27"/>
                  </a:lnTo>
                  <a:lnTo>
                    <a:pt x="1348" y="22"/>
                  </a:lnTo>
                  <a:lnTo>
                    <a:pt x="1360" y="16"/>
                  </a:lnTo>
                  <a:lnTo>
                    <a:pt x="1373" y="11"/>
                  </a:lnTo>
                  <a:lnTo>
                    <a:pt x="1387" y="7"/>
                  </a:lnTo>
                  <a:lnTo>
                    <a:pt x="1399" y="4"/>
                  </a:lnTo>
                  <a:lnTo>
                    <a:pt x="1413" y="2"/>
                  </a:lnTo>
                  <a:lnTo>
                    <a:pt x="1427" y="0"/>
                  </a:lnTo>
                  <a:lnTo>
                    <a:pt x="1441" y="0"/>
                  </a:lnTo>
                  <a:lnTo>
                    <a:pt x="2488" y="0"/>
                  </a:lnTo>
                  <a:lnTo>
                    <a:pt x="2488" y="0"/>
                  </a:lnTo>
                  <a:lnTo>
                    <a:pt x="2494" y="1"/>
                  </a:lnTo>
                  <a:lnTo>
                    <a:pt x="2500" y="2"/>
                  </a:lnTo>
                  <a:lnTo>
                    <a:pt x="2506" y="5"/>
                  </a:lnTo>
                  <a:lnTo>
                    <a:pt x="2510" y="9"/>
                  </a:lnTo>
                  <a:lnTo>
                    <a:pt x="2514" y="14"/>
                  </a:lnTo>
                  <a:lnTo>
                    <a:pt x="2516" y="19"/>
                  </a:lnTo>
                  <a:lnTo>
                    <a:pt x="2518" y="25"/>
                  </a:lnTo>
                  <a:lnTo>
                    <a:pt x="2519" y="31"/>
                  </a:lnTo>
                  <a:lnTo>
                    <a:pt x="2519" y="1517"/>
                  </a:lnTo>
                  <a:lnTo>
                    <a:pt x="2519" y="1517"/>
                  </a:lnTo>
                  <a:lnTo>
                    <a:pt x="2518" y="1523"/>
                  </a:lnTo>
                  <a:lnTo>
                    <a:pt x="2516" y="1529"/>
                  </a:lnTo>
                  <a:lnTo>
                    <a:pt x="2514" y="1535"/>
                  </a:lnTo>
                  <a:lnTo>
                    <a:pt x="2510" y="1539"/>
                  </a:lnTo>
                  <a:lnTo>
                    <a:pt x="2506" y="1543"/>
                  </a:lnTo>
                  <a:lnTo>
                    <a:pt x="2500" y="1546"/>
                  </a:lnTo>
                  <a:lnTo>
                    <a:pt x="2494" y="1548"/>
                  </a:lnTo>
                  <a:lnTo>
                    <a:pt x="2488" y="1549"/>
                  </a:lnTo>
                  <a:lnTo>
                    <a:pt x="1441" y="1549"/>
                  </a:lnTo>
                  <a:lnTo>
                    <a:pt x="1441" y="1549"/>
                  </a:lnTo>
                  <a:lnTo>
                    <a:pt x="1428" y="1549"/>
                  </a:lnTo>
                  <a:lnTo>
                    <a:pt x="1416" y="1550"/>
                  </a:lnTo>
                  <a:lnTo>
                    <a:pt x="1402" y="1552"/>
                  </a:lnTo>
                  <a:lnTo>
                    <a:pt x="1389" y="1556"/>
                  </a:lnTo>
                  <a:lnTo>
                    <a:pt x="1376" y="1559"/>
                  </a:lnTo>
                  <a:lnTo>
                    <a:pt x="1365" y="1565"/>
                  </a:lnTo>
                  <a:lnTo>
                    <a:pt x="1353" y="1571"/>
                  </a:lnTo>
                  <a:lnTo>
                    <a:pt x="1341" y="1578"/>
                  </a:lnTo>
                  <a:lnTo>
                    <a:pt x="1332" y="1586"/>
                  </a:lnTo>
                  <a:lnTo>
                    <a:pt x="1323" y="1595"/>
                  </a:lnTo>
                  <a:lnTo>
                    <a:pt x="1314" y="1604"/>
                  </a:lnTo>
                  <a:lnTo>
                    <a:pt x="1307" y="1616"/>
                  </a:lnTo>
                  <a:lnTo>
                    <a:pt x="1301" y="1628"/>
                  </a:lnTo>
                  <a:lnTo>
                    <a:pt x="1296" y="1641"/>
                  </a:lnTo>
                  <a:lnTo>
                    <a:pt x="1293" y="1655"/>
                  </a:lnTo>
                  <a:lnTo>
                    <a:pt x="1290" y="1670"/>
                  </a:lnTo>
                  <a:lnTo>
                    <a:pt x="1290" y="1670"/>
                  </a:lnTo>
                  <a:lnTo>
                    <a:pt x="1289" y="1676"/>
                  </a:lnTo>
                  <a:lnTo>
                    <a:pt x="1288" y="1682"/>
                  </a:lnTo>
                  <a:lnTo>
                    <a:pt x="1285" y="1687"/>
                  </a:lnTo>
                  <a:lnTo>
                    <a:pt x="1281" y="1691"/>
                  </a:lnTo>
                  <a:lnTo>
                    <a:pt x="1277" y="1695"/>
                  </a:lnTo>
                  <a:lnTo>
                    <a:pt x="1271" y="1698"/>
                  </a:lnTo>
                  <a:lnTo>
                    <a:pt x="1266" y="1699"/>
                  </a:lnTo>
                  <a:lnTo>
                    <a:pt x="1259" y="1699"/>
                  </a:lnTo>
                  <a:lnTo>
                    <a:pt x="1259" y="1699"/>
                  </a:lnTo>
                  <a:close/>
                  <a:moveTo>
                    <a:pt x="63" y="1486"/>
                  </a:moveTo>
                  <a:lnTo>
                    <a:pt x="1077" y="1486"/>
                  </a:lnTo>
                  <a:lnTo>
                    <a:pt x="1077" y="1486"/>
                  </a:lnTo>
                  <a:lnTo>
                    <a:pt x="1092" y="1486"/>
                  </a:lnTo>
                  <a:lnTo>
                    <a:pt x="1106" y="1487"/>
                  </a:lnTo>
                  <a:lnTo>
                    <a:pt x="1120" y="1490"/>
                  </a:lnTo>
                  <a:lnTo>
                    <a:pt x="1134" y="1492"/>
                  </a:lnTo>
                  <a:lnTo>
                    <a:pt x="1148" y="1495"/>
                  </a:lnTo>
                  <a:lnTo>
                    <a:pt x="1161" y="1499"/>
                  </a:lnTo>
                  <a:lnTo>
                    <a:pt x="1172" y="1504"/>
                  </a:lnTo>
                  <a:lnTo>
                    <a:pt x="1185" y="1509"/>
                  </a:lnTo>
                  <a:lnTo>
                    <a:pt x="1195" y="1515"/>
                  </a:lnTo>
                  <a:lnTo>
                    <a:pt x="1207" y="1522"/>
                  </a:lnTo>
                  <a:lnTo>
                    <a:pt x="1217" y="1529"/>
                  </a:lnTo>
                  <a:lnTo>
                    <a:pt x="1227" y="1537"/>
                  </a:lnTo>
                  <a:lnTo>
                    <a:pt x="1236" y="1545"/>
                  </a:lnTo>
                  <a:lnTo>
                    <a:pt x="1244" y="1555"/>
                  </a:lnTo>
                  <a:lnTo>
                    <a:pt x="1252" y="1564"/>
                  </a:lnTo>
                  <a:lnTo>
                    <a:pt x="1259" y="1574"/>
                  </a:lnTo>
                  <a:lnTo>
                    <a:pt x="1259" y="1574"/>
                  </a:lnTo>
                  <a:lnTo>
                    <a:pt x="1267" y="1564"/>
                  </a:lnTo>
                  <a:lnTo>
                    <a:pt x="1274" y="1555"/>
                  </a:lnTo>
                  <a:lnTo>
                    <a:pt x="1284" y="1545"/>
                  </a:lnTo>
                  <a:lnTo>
                    <a:pt x="1293" y="1537"/>
                  </a:lnTo>
                  <a:lnTo>
                    <a:pt x="1302" y="1529"/>
                  </a:lnTo>
                  <a:lnTo>
                    <a:pt x="1312" y="1522"/>
                  </a:lnTo>
                  <a:lnTo>
                    <a:pt x="1323" y="1515"/>
                  </a:lnTo>
                  <a:lnTo>
                    <a:pt x="1334" y="1509"/>
                  </a:lnTo>
                  <a:lnTo>
                    <a:pt x="1346" y="1504"/>
                  </a:lnTo>
                  <a:lnTo>
                    <a:pt x="1359" y="1499"/>
                  </a:lnTo>
                  <a:lnTo>
                    <a:pt x="1372" y="1495"/>
                  </a:lnTo>
                  <a:lnTo>
                    <a:pt x="1384" y="1492"/>
                  </a:lnTo>
                  <a:lnTo>
                    <a:pt x="1398" y="1490"/>
                  </a:lnTo>
                  <a:lnTo>
                    <a:pt x="1412" y="1487"/>
                  </a:lnTo>
                  <a:lnTo>
                    <a:pt x="1427" y="1486"/>
                  </a:lnTo>
                  <a:lnTo>
                    <a:pt x="1441" y="1486"/>
                  </a:lnTo>
                  <a:lnTo>
                    <a:pt x="2456" y="1486"/>
                  </a:lnTo>
                  <a:lnTo>
                    <a:pt x="2456" y="62"/>
                  </a:lnTo>
                  <a:lnTo>
                    <a:pt x="1441" y="62"/>
                  </a:lnTo>
                  <a:lnTo>
                    <a:pt x="1441" y="62"/>
                  </a:lnTo>
                  <a:lnTo>
                    <a:pt x="1427" y="63"/>
                  </a:lnTo>
                  <a:lnTo>
                    <a:pt x="1413" y="66"/>
                  </a:lnTo>
                  <a:lnTo>
                    <a:pt x="1399" y="69"/>
                  </a:lnTo>
                  <a:lnTo>
                    <a:pt x="1385" y="74"/>
                  </a:lnTo>
                  <a:lnTo>
                    <a:pt x="1373" y="80"/>
                  </a:lnTo>
                  <a:lnTo>
                    <a:pt x="1361" y="87"/>
                  </a:lnTo>
                  <a:lnTo>
                    <a:pt x="1350" y="94"/>
                  </a:lnTo>
                  <a:lnTo>
                    <a:pt x="1339" y="103"/>
                  </a:lnTo>
                  <a:lnTo>
                    <a:pt x="1329" y="113"/>
                  </a:lnTo>
                  <a:lnTo>
                    <a:pt x="1321" y="124"/>
                  </a:lnTo>
                  <a:lnTo>
                    <a:pt x="1312" y="135"/>
                  </a:lnTo>
                  <a:lnTo>
                    <a:pt x="1306" y="148"/>
                  </a:lnTo>
                  <a:lnTo>
                    <a:pt x="1300" y="161"/>
                  </a:lnTo>
                  <a:lnTo>
                    <a:pt x="1295" y="175"/>
                  </a:lnTo>
                  <a:lnTo>
                    <a:pt x="1293" y="189"/>
                  </a:lnTo>
                  <a:lnTo>
                    <a:pt x="1290" y="202"/>
                  </a:lnTo>
                  <a:lnTo>
                    <a:pt x="1290" y="202"/>
                  </a:lnTo>
                  <a:lnTo>
                    <a:pt x="1289" y="208"/>
                  </a:lnTo>
                  <a:lnTo>
                    <a:pt x="1288" y="214"/>
                  </a:lnTo>
                  <a:lnTo>
                    <a:pt x="1285" y="219"/>
                  </a:lnTo>
                  <a:lnTo>
                    <a:pt x="1281" y="223"/>
                  </a:lnTo>
                  <a:lnTo>
                    <a:pt x="1277" y="227"/>
                  </a:lnTo>
                  <a:lnTo>
                    <a:pt x="1271" y="229"/>
                  </a:lnTo>
                  <a:lnTo>
                    <a:pt x="1266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9" y="231"/>
                  </a:lnTo>
                  <a:lnTo>
                    <a:pt x="1253" y="231"/>
                  </a:lnTo>
                  <a:lnTo>
                    <a:pt x="1248" y="229"/>
                  </a:lnTo>
                  <a:lnTo>
                    <a:pt x="1243" y="227"/>
                  </a:lnTo>
                  <a:lnTo>
                    <a:pt x="1238" y="223"/>
                  </a:lnTo>
                  <a:lnTo>
                    <a:pt x="1235" y="219"/>
                  </a:lnTo>
                  <a:lnTo>
                    <a:pt x="1231" y="214"/>
                  </a:lnTo>
                  <a:lnTo>
                    <a:pt x="1229" y="208"/>
                  </a:lnTo>
                  <a:lnTo>
                    <a:pt x="1228" y="202"/>
                  </a:lnTo>
                  <a:lnTo>
                    <a:pt x="1228" y="202"/>
                  </a:lnTo>
                  <a:lnTo>
                    <a:pt x="1227" y="189"/>
                  </a:lnTo>
                  <a:lnTo>
                    <a:pt x="1223" y="175"/>
                  </a:lnTo>
                  <a:lnTo>
                    <a:pt x="1219" y="161"/>
                  </a:lnTo>
                  <a:lnTo>
                    <a:pt x="1213" y="148"/>
                  </a:lnTo>
                  <a:lnTo>
                    <a:pt x="1207" y="135"/>
                  </a:lnTo>
                  <a:lnTo>
                    <a:pt x="1199" y="124"/>
                  </a:lnTo>
                  <a:lnTo>
                    <a:pt x="1190" y="113"/>
                  </a:lnTo>
                  <a:lnTo>
                    <a:pt x="1180" y="103"/>
                  </a:lnTo>
                  <a:lnTo>
                    <a:pt x="1170" y="94"/>
                  </a:lnTo>
                  <a:lnTo>
                    <a:pt x="1158" y="87"/>
                  </a:lnTo>
                  <a:lnTo>
                    <a:pt x="1147" y="80"/>
                  </a:lnTo>
                  <a:lnTo>
                    <a:pt x="1133" y="74"/>
                  </a:lnTo>
                  <a:lnTo>
                    <a:pt x="1120" y="69"/>
                  </a:lnTo>
                  <a:lnTo>
                    <a:pt x="1106" y="66"/>
                  </a:lnTo>
                  <a:lnTo>
                    <a:pt x="1092" y="63"/>
                  </a:lnTo>
                  <a:lnTo>
                    <a:pt x="1077" y="62"/>
                  </a:lnTo>
                  <a:lnTo>
                    <a:pt x="63" y="62"/>
                  </a:lnTo>
                  <a:lnTo>
                    <a:pt x="63" y="14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4577631" y="2752080"/>
              <a:ext cx="52388" cy="1179513"/>
            </a:xfrm>
            <a:prstGeom prst="rect">
              <a:avLst/>
            </a:pr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772768" y="2796530"/>
              <a:ext cx="639763" cy="136525"/>
            </a:xfrm>
            <a:prstGeom prst="rect">
              <a:avLst/>
            </a:prstGeom>
            <a:solidFill>
              <a:srgbClr val="06A1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3747368" y="2771130"/>
              <a:ext cx="690563" cy="187325"/>
            </a:xfrm>
            <a:custGeom>
              <a:avLst/>
              <a:gdLst>
                <a:gd name="T0" fmla="*/ 837 w 869"/>
                <a:gd name="T1" fmla="*/ 237 h 237"/>
                <a:gd name="T2" fmla="*/ 31 w 869"/>
                <a:gd name="T3" fmla="*/ 237 h 237"/>
                <a:gd name="T4" fmla="*/ 31 w 869"/>
                <a:gd name="T5" fmla="*/ 237 h 237"/>
                <a:gd name="T6" fmla="*/ 25 w 869"/>
                <a:gd name="T7" fmla="*/ 235 h 237"/>
                <a:gd name="T8" fmla="*/ 19 w 869"/>
                <a:gd name="T9" fmla="*/ 234 h 237"/>
                <a:gd name="T10" fmla="*/ 14 w 869"/>
                <a:gd name="T11" fmla="*/ 231 h 237"/>
                <a:gd name="T12" fmla="*/ 9 w 869"/>
                <a:gd name="T13" fmla="*/ 227 h 237"/>
                <a:gd name="T14" fmla="*/ 6 w 869"/>
                <a:gd name="T15" fmla="*/ 223 h 237"/>
                <a:gd name="T16" fmla="*/ 2 w 869"/>
                <a:gd name="T17" fmla="*/ 217 h 237"/>
                <a:gd name="T18" fmla="*/ 1 w 869"/>
                <a:gd name="T19" fmla="*/ 211 h 237"/>
                <a:gd name="T20" fmla="*/ 0 w 869"/>
                <a:gd name="T21" fmla="*/ 205 h 237"/>
                <a:gd name="T22" fmla="*/ 0 w 869"/>
                <a:gd name="T23" fmla="*/ 33 h 237"/>
                <a:gd name="T24" fmla="*/ 0 w 869"/>
                <a:gd name="T25" fmla="*/ 33 h 237"/>
                <a:gd name="T26" fmla="*/ 1 w 869"/>
                <a:gd name="T27" fmla="*/ 26 h 237"/>
                <a:gd name="T28" fmla="*/ 2 w 869"/>
                <a:gd name="T29" fmla="*/ 20 h 237"/>
                <a:gd name="T30" fmla="*/ 6 w 869"/>
                <a:gd name="T31" fmla="*/ 14 h 237"/>
                <a:gd name="T32" fmla="*/ 9 w 869"/>
                <a:gd name="T33" fmla="*/ 10 h 237"/>
                <a:gd name="T34" fmla="*/ 14 w 869"/>
                <a:gd name="T35" fmla="*/ 6 h 237"/>
                <a:gd name="T36" fmla="*/ 19 w 869"/>
                <a:gd name="T37" fmla="*/ 4 h 237"/>
                <a:gd name="T38" fmla="*/ 25 w 869"/>
                <a:gd name="T39" fmla="*/ 1 h 237"/>
                <a:gd name="T40" fmla="*/ 31 w 869"/>
                <a:gd name="T41" fmla="*/ 0 h 237"/>
                <a:gd name="T42" fmla="*/ 837 w 869"/>
                <a:gd name="T43" fmla="*/ 0 h 237"/>
                <a:gd name="T44" fmla="*/ 837 w 869"/>
                <a:gd name="T45" fmla="*/ 0 h 237"/>
                <a:gd name="T46" fmla="*/ 843 w 869"/>
                <a:gd name="T47" fmla="*/ 1 h 237"/>
                <a:gd name="T48" fmla="*/ 849 w 869"/>
                <a:gd name="T49" fmla="*/ 4 h 237"/>
                <a:gd name="T50" fmla="*/ 855 w 869"/>
                <a:gd name="T51" fmla="*/ 6 h 237"/>
                <a:gd name="T52" fmla="*/ 859 w 869"/>
                <a:gd name="T53" fmla="*/ 10 h 237"/>
                <a:gd name="T54" fmla="*/ 863 w 869"/>
                <a:gd name="T55" fmla="*/ 14 h 237"/>
                <a:gd name="T56" fmla="*/ 866 w 869"/>
                <a:gd name="T57" fmla="*/ 20 h 237"/>
                <a:gd name="T58" fmla="*/ 867 w 869"/>
                <a:gd name="T59" fmla="*/ 26 h 237"/>
                <a:gd name="T60" fmla="*/ 869 w 869"/>
                <a:gd name="T61" fmla="*/ 33 h 237"/>
                <a:gd name="T62" fmla="*/ 869 w 869"/>
                <a:gd name="T63" fmla="*/ 205 h 237"/>
                <a:gd name="T64" fmla="*/ 869 w 869"/>
                <a:gd name="T65" fmla="*/ 205 h 237"/>
                <a:gd name="T66" fmla="*/ 867 w 869"/>
                <a:gd name="T67" fmla="*/ 211 h 237"/>
                <a:gd name="T68" fmla="*/ 866 w 869"/>
                <a:gd name="T69" fmla="*/ 217 h 237"/>
                <a:gd name="T70" fmla="*/ 863 w 869"/>
                <a:gd name="T71" fmla="*/ 223 h 237"/>
                <a:gd name="T72" fmla="*/ 859 w 869"/>
                <a:gd name="T73" fmla="*/ 227 h 237"/>
                <a:gd name="T74" fmla="*/ 855 w 869"/>
                <a:gd name="T75" fmla="*/ 231 h 237"/>
                <a:gd name="T76" fmla="*/ 849 w 869"/>
                <a:gd name="T77" fmla="*/ 234 h 237"/>
                <a:gd name="T78" fmla="*/ 843 w 869"/>
                <a:gd name="T79" fmla="*/ 235 h 237"/>
                <a:gd name="T80" fmla="*/ 837 w 869"/>
                <a:gd name="T81" fmla="*/ 237 h 237"/>
                <a:gd name="T82" fmla="*/ 837 w 869"/>
                <a:gd name="T83" fmla="*/ 237 h 237"/>
                <a:gd name="T84" fmla="*/ 62 w 869"/>
                <a:gd name="T85" fmla="*/ 173 h 237"/>
                <a:gd name="T86" fmla="*/ 806 w 869"/>
                <a:gd name="T87" fmla="*/ 173 h 237"/>
                <a:gd name="T88" fmla="*/ 806 w 869"/>
                <a:gd name="T89" fmla="*/ 64 h 237"/>
                <a:gd name="T90" fmla="*/ 62 w 869"/>
                <a:gd name="T91" fmla="*/ 64 h 237"/>
                <a:gd name="T92" fmla="*/ 62 w 869"/>
                <a:gd name="T93" fmla="*/ 173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9" h="237">
                  <a:moveTo>
                    <a:pt x="837" y="237"/>
                  </a:moveTo>
                  <a:lnTo>
                    <a:pt x="31" y="237"/>
                  </a:lnTo>
                  <a:lnTo>
                    <a:pt x="31" y="237"/>
                  </a:lnTo>
                  <a:lnTo>
                    <a:pt x="25" y="235"/>
                  </a:lnTo>
                  <a:lnTo>
                    <a:pt x="19" y="234"/>
                  </a:lnTo>
                  <a:lnTo>
                    <a:pt x="14" y="231"/>
                  </a:lnTo>
                  <a:lnTo>
                    <a:pt x="9" y="227"/>
                  </a:lnTo>
                  <a:lnTo>
                    <a:pt x="6" y="223"/>
                  </a:lnTo>
                  <a:lnTo>
                    <a:pt x="2" y="217"/>
                  </a:lnTo>
                  <a:lnTo>
                    <a:pt x="1" y="211"/>
                  </a:lnTo>
                  <a:lnTo>
                    <a:pt x="0" y="205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6"/>
                  </a:lnTo>
                  <a:lnTo>
                    <a:pt x="19" y="4"/>
                  </a:lnTo>
                  <a:lnTo>
                    <a:pt x="25" y="1"/>
                  </a:lnTo>
                  <a:lnTo>
                    <a:pt x="31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3" y="1"/>
                  </a:lnTo>
                  <a:lnTo>
                    <a:pt x="849" y="4"/>
                  </a:lnTo>
                  <a:lnTo>
                    <a:pt x="855" y="6"/>
                  </a:lnTo>
                  <a:lnTo>
                    <a:pt x="859" y="10"/>
                  </a:lnTo>
                  <a:lnTo>
                    <a:pt x="863" y="14"/>
                  </a:lnTo>
                  <a:lnTo>
                    <a:pt x="866" y="20"/>
                  </a:lnTo>
                  <a:lnTo>
                    <a:pt x="867" y="26"/>
                  </a:lnTo>
                  <a:lnTo>
                    <a:pt x="869" y="33"/>
                  </a:lnTo>
                  <a:lnTo>
                    <a:pt x="869" y="205"/>
                  </a:lnTo>
                  <a:lnTo>
                    <a:pt x="869" y="205"/>
                  </a:lnTo>
                  <a:lnTo>
                    <a:pt x="867" y="211"/>
                  </a:lnTo>
                  <a:lnTo>
                    <a:pt x="866" y="217"/>
                  </a:lnTo>
                  <a:lnTo>
                    <a:pt x="863" y="223"/>
                  </a:lnTo>
                  <a:lnTo>
                    <a:pt x="859" y="227"/>
                  </a:lnTo>
                  <a:lnTo>
                    <a:pt x="855" y="231"/>
                  </a:lnTo>
                  <a:lnTo>
                    <a:pt x="849" y="234"/>
                  </a:lnTo>
                  <a:lnTo>
                    <a:pt x="843" y="235"/>
                  </a:lnTo>
                  <a:lnTo>
                    <a:pt x="837" y="237"/>
                  </a:lnTo>
                  <a:lnTo>
                    <a:pt x="837" y="237"/>
                  </a:lnTo>
                  <a:close/>
                  <a:moveTo>
                    <a:pt x="62" y="173"/>
                  </a:moveTo>
                  <a:lnTo>
                    <a:pt x="806" y="173"/>
                  </a:lnTo>
                  <a:lnTo>
                    <a:pt x="806" y="64"/>
                  </a:lnTo>
                  <a:lnTo>
                    <a:pt x="62" y="64"/>
                  </a:lnTo>
                  <a:lnTo>
                    <a:pt x="62" y="1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5009431" y="3871268"/>
              <a:ext cx="180975" cy="209550"/>
            </a:xfrm>
            <a:custGeom>
              <a:avLst/>
              <a:gdLst>
                <a:gd name="T0" fmla="*/ 114 w 228"/>
                <a:gd name="T1" fmla="*/ 231 h 264"/>
                <a:gd name="T2" fmla="*/ 228 w 228"/>
                <a:gd name="T3" fmla="*/ 264 h 264"/>
                <a:gd name="T4" fmla="*/ 228 w 228"/>
                <a:gd name="T5" fmla="*/ 0 h 264"/>
                <a:gd name="T6" fmla="*/ 0 w 228"/>
                <a:gd name="T7" fmla="*/ 0 h 264"/>
                <a:gd name="T8" fmla="*/ 0 w 228"/>
                <a:gd name="T9" fmla="*/ 264 h 264"/>
                <a:gd name="T10" fmla="*/ 114 w 228"/>
                <a:gd name="T11" fmla="*/ 231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64">
                  <a:moveTo>
                    <a:pt x="114" y="231"/>
                  </a:moveTo>
                  <a:lnTo>
                    <a:pt x="228" y="264"/>
                  </a:lnTo>
                  <a:lnTo>
                    <a:pt x="228" y="0"/>
                  </a:lnTo>
                  <a:lnTo>
                    <a:pt x="0" y="0"/>
                  </a:lnTo>
                  <a:lnTo>
                    <a:pt x="0" y="264"/>
                  </a:lnTo>
                  <a:lnTo>
                    <a:pt x="114" y="231"/>
                  </a:lnTo>
                  <a:close/>
                </a:path>
              </a:pathLst>
            </a:custGeom>
            <a:solidFill>
              <a:srgbClr val="EE3C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3747368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5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8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6 w 870"/>
                <a:gd name="T25" fmla="*/ 63 h 63"/>
                <a:gd name="T26" fmla="*/ 19 w 870"/>
                <a:gd name="T27" fmla="*/ 61 h 63"/>
                <a:gd name="T28" fmla="*/ 15 w 870"/>
                <a:gd name="T29" fmla="*/ 59 h 63"/>
                <a:gd name="T30" fmla="*/ 10 w 870"/>
                <a:gd name="T31" fmla="*/ 54 h 63"/>
                <a:gd name="T32" fmla="*/ 5 w 870"/>
                <a:gd name="T33" fmla="*/ 49 h 63"/>
                <a:gd name="T34" fmla="*/ 3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3 w 870"/>
                <a:gd name="T47" fmla="*/ 19 h 63"/>
                <a:gd name="T48" fmla="*/ 5 w 870"/>
                <a:gd name="T49" fmla="*/ 13 h 63"/>
                <a:gd name="T50" fmla="*/ 10 w 870"/>
                <a:gd name="T51" fmla="*/ 9 h 63"/>
                <a:gd name="T52" fmla="*/ 15 w 870"/>
                <a:gd name="T53" fmla="*/ 4 h 63"/>
                <a:gd name="T54" fmla="*/ 19 w 870"/>
                <a:gd name="T55" fmla="*/ 2 h 63"/>
                <a:gd name="T56" fmla="*/ 26 w 870"/>
                <a:gd name="T57" fmla="*/ 0 h 63"/>
                <a:gd name="T58" fmla="*/ 32 w 870"/>
                <a:gd name="T59" fmla="*/ 0 h 63"/>
                <a:gd name="T60" fmla="*/ 838 w 870"/>
                <a:gd name="T61" fmla="*/ 0 h 63"/>
                <a:gd name="T62" fmla="*/ 838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5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8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6" y="63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49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19"/>
                  </a:lnTo>
                  <a:lnTo>
                    <a:pt x="5" y="13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3747368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3747368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1 h 64"/>
                <a:gd name="T28" fmla="*/ 15 w 870"/>
                <a:gd name="T29" fmla="*/ 59 h 64"/>
                <a:gd name="T30" fmla="*/ 10 w 870"/>
                <a:gd name="T31" fmla="*/ 54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4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1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4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auto">
            <a:xfrm>
              <a:off x="3747368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60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10 h 64"/>
                <a:gd name="T52" fmla="*/ 15 w 870"/>
                <a:gd name="T53" fmla="*/ 5 h 64"/>
                <a:gd name="T54" fmla="*/ 19 w 870"/>
                <a:gd name="T55" fmla="*/ 3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60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10"/>
                  </a:lnTo>
                  <a:lnTo>
                    <a:pt x="15" y="5"/>
                  </a:lnTo>
                  <a:lnTo>
                    <a:pt x="19" y="3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3747368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5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8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6 w 870"/>
                <a:gd name="T25" fmla="*/ 64 h 64"/>
                <a:gd name="T26" fmla="*/ 19 w 870"/>
                <a:gd name="T27" fmla="*/ 62 h 64"/>
                <a:gd name="T28" fmla="*/ 15 w 870"/>
                <a:gd name="T29" fmla="*/ 59 h 64"/>
                <a:gd name="T30" fmla="*/ 10 w 870"/>
                <a:gd name="T31" fmla="*/ 55 h 64"/>
                <a:gd name="T32" fmla="*/ 5 w 870"/>
                <a:gd name="T33" fmla="*/ 50 h 64"/>
                <a:gd name="T34" fmla="*/ 3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3 w 870"/>
                <a:gd name="T47" fmla="*/ 20 h 64"/>
                <a:gd name="T48" fmla="*/ 5 w 870"/>
                <a:gd name="T49" fmla="*/ 14 h 64"/>
                <a:gd name="T50" fmla="*/ 10 w 870"/>
                <a:gd name="T51" fmla="*/ 9 h 64"/>
                <a:gd name="T52" fmla="*/ 15 w 870"/>
                <a:gd name="T53" fmla="*/ 6 h 64"/>
                <a:gd name="T54" fmla="*/ 19 w 870"/>
                <a:gd name="T55" fmla="*/ 2 h 64"/>
                <a:gd name="T56" fmla="*/ 26 w 870"/>
                <a:gd name="T57" fmla="*/ 0 h 64"/>
                <a:gd name="T58" fmla="*/ 32 w 870"/>
                <a:gd name="T59" fmla="*/ 0 h 64"/>
                <a:gd name="T60" fmla="*/ 838 w 870"/>
                <a:gd name="T61" fmla="*/ 0 h 64"/>
                <a:gd name="T62" fmla="*/ 838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5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5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8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19" y="62"/>
                  </a:lnTo>
                  <a:lnTo>
                    <a:pt x="15" y="59"/>
                  </a:lnTo>
                  <a:lnTo>
                    <a:pt x="10" y="55"/>
                  </a:lnTo>
                  <a:lnTo>
                    <a:pt x="5" y="50"/>
                  </a:lnTo>
                  <a:lnTo>
                    <a:pt x="3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3" y="20"/>
                  </a:lnTo>
                  <a:lnTo>
                    <a:pt x="5" y="14"/>
                  </a:lnTo>
                  <a:lnTo>
                    <a:pt x="10" y="9"/>
                  </a:lnTo>
                  <a:lnTo>
                    <a:pt x="15" y="6"/>
                  </a:lnTo>
                  <a:lnTo>
                    <a:pt x="19" y="2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838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5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auto">
            <a:xfrm>
              <a:off x="4769718" y="3044180"/>
              <a:ext cx="690563" cy="50800"/>
            </a:xfrm>
            <a:custGeom>
              <a:avLst/>
              <a:gdLst>
                <a:gd name="T0" fmla="*/ 870 w 870"/>
                <a:gd name="T1" fmla="*/ 32 h 63"/>
                <a:gd name="T2" fmla="*/ 870 w 870"/>
                <a:gd name="T3" fmla="*/ 32 h 63"/>
                <a:gd name="T4" fmla="*/ 870 w 870"/>
                <a:gd name="T5" fmla="*/ 38 h 63"/>
                <a:gd name="T6" fmla="*/ 867 w 870"/>
                <a:gd name="T7" fmla="*/ 44 h 63"/>
                <a:gd name="T8" fmla="*/ 864 w 870"/>
                <a:gd name="T9" fmla="*/ 49 h 63"/>
                <a:gd name="T10" fmla="*/ 860 w 870"/>
                <a:gd name="T11" fmla="*/ 54 h 63"/>
                <a:gd name="T12" fmla="*/ 856 w 870"/>
                <a:gd name="T13" fmla="*/ 59 h 63"/>
                <a:gd name="T14" fmla="*/ 850 w 870"/>
                <a:gd name="T15" fmla="*/ 61 h 63"/>
                <a:gd name="T16" fmla="*/ 844 w 870"/>
                <a:gd name="T17" fmla="*/ 63 h 63"/>
                <a:gd name="T18" fmla="*/ 837 w 870"/>
                <a:gd name="T19" fmla="*/ 63 h 63"/>
                <a:gd name="T20" fmla="*/ 32 w 870"/>
                <a:gd name="T21" fmla="*/ 63 h 63"/>
                <a:gd name="T22" fmla="*/ 32 w 870"/>
                <a:gd name="T23" fmla="*/ 63 h 63"/>
                <a:gd name="T24" fmla="*/ 25 w 870"/>
                <a:gd name="T25" fmla="*/ 63 h 63"/>
                <a:gd name="T26" fmla="*/ 20 w 870"/>
                <a:gd name="T27" fmla="*/ 61 h 63"/>
                <a:gd name="T28" fmla="*/ 14 w 870"/>
                <a:gd name="T29" fmla="*/ 59 h 63"/>
                <a:gd name="T30" fmla="*/ 9 w 870"/>
                <a:gd name="T31" fmla="*/ 54 h 63"/>
                <a:gd name="T32" fmla="*/ 6 w 870"/>
                <a:gd name="T33" fmla="*/ 49 h 63"/>
                <a:gd name="T34" fmla="*/ 2 w 870"/>
                <a:gd name="T35" fmla="*/ 44 h 63"/>
                <a:gd name="T36" fmla="*/ 1 w 870"/>
                <a:gd name="T37" fmla="*/ 38 h 63"/>
                <a:gd name="T38" fmla="*/ 0 w 870"/>
                <a:gd name="T39" fmla="*/ 32 h 63"/>
                <a:gd name="T40" fmla="*/ 0 w 870"/>
                <a:gd name="T41" fmla="*/ 32 h 63"/>
                <a:gd name="T42" fmla="*/ 0 w 870"/>
                <a:gd name="T43" fmla="*/ 32 h 63"/>
                <a:gd name="T44" fmla="*/ 1 w 870"/>
                <a:gd name="T45" fmla="*/ 25 h 63"/>
                <a:gd name="T46" fmla="*/ 2 w 870"/>
                <a:gd name="T47" fmla="*/ 19 h 63"/>
                <a:gd name="T48" fmla="*/ 6 w 870"/>
                <a:gd name="T49" fmla="*/ 13 h 63"/>
                <a:gd name="T50" fmla="*/ 9 w 870"/>
                <a:gd name="T51" fmla="*/ 9 h 63"/>
                <a:gd name="T52" fmla="*/ 14 w 870"/>
                <a:gd name="T53" fmla="*/ 4 h 63"/>
                <a:gd name="T54" fmla="*/ 20 w 870"/>
                <a:gd name="T55" fmla="*/ 2 h 63"/>
                <a:gd name="T56" fmla="*/ 25 w 870"/>
                <a:gd name="T57" fmla="*/ 0 h 63"/>
                <a:gd name="T58" fmla="*/ 32 w 870"/>
                <a:gd name="T59" fmla="*/ 0 h 63"/>
                <a:gd name="T60" fmla="*/ 837 w 870"/>
                <a:gd name="T61" fmla="*/ 0 h 63"/>
                <a:gd name="T62" fmla="*/ 837 w 870"/>
                <a:gd name="T63" fmla="*/ 0 h 63"/>
                <a:gd name="T64" fmla="*/ 844 w 870"/>
                <a:gd name="T65" fmla="*/ 0 h 63"/>
                <a:gd name="T66" fmla="*/ 850 w 870"/>
                <a:gd name="T67" fmla="*/ 2 h 63"/>
                <a:gd name="T68" fmla="*/ 856 w 870"/>
                <a:gd name="T69" fmla="*/ 4 h 63"/>
                <a:gd name="T70" fmla="*/ 860 w 870"/>
                <a:gd name="T71" fmla="*/ 9 h 63"/>
                <a:gd name="T72" fmla="*/ 864 w 870"/>
                <a:gd name="T73" fmla="*/ 13 h 63"/>
                <a:gd name="T74" fmla="*/ 867 w 870"/>
                <a:gd name="T75" fmla="*/ 19 h 63"/>
                <a:gd name="T76" fmla="*/ 870 w 870"/>
                <a:gd name="T77" fmla="*/ 25 h 63"/>
                <a:gd name="T78" fmla="*/ 870 w 870"/>
                <a:gd name="T79" fmla="*/ 32 h 63"/>
                <a:gd name="T80" fmla="*/ 870 w 870"/>
                <a:gd name="T81" fmla="*/ 3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3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49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3"/>
                  </a:lnTo>
                  <a:lnTo>
                    <a:pt x="837" y="63"/>
                  </a:lnTo>
                  <a:lnTo>
                    <a:pt x="32" y="63"/>
                  </a:lnTo>
                  <a:lnTo>
                    <a:pt x="32" y="63"/>
                  </a:lnTo>
                  <a:lnTo>
                    <a:pt x="25" y="63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19"/>
                  </a:lnTo>
                  <a:lnTo>
                    <a:pt x="6" y="13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3"/>
                  </a:lnTo>
                  <a:lnTo>
                    <a:pt x="867" y="19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auto">
            <a:xfrm>
              <a:off x="4769718" y="3182293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4769718" y="2771130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4769718" y="2907655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4769718" y="3318818"/>
              <a:ext cx="690563" cy="50800"/>
            </a:xfrm>
            <a:custGeom>
              <a:avLst/>
              <a:gdLst>
                <a:gd name="T0" fmla="*/ 870 w 870"/>
                <a:gd name="T1" fmla="*/ 32 h 64"/>
                <a:gd name="T2" fmla="*/ 870 w 870"/>
                <a:gd name="T3" fmla="*/ 32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4 h 64"/>
                <a:gd name="T12" fmla="*/ 856 w 870"/>
                <a:gd name="T13" fmla="*/ 59 h 64"/>
                <a:gd name="T14" fmla="*/ 850 w 870"/>
                <a:gd name="T15" fmla="*/ 61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1 h 64"/>
                <a:gd name="T28" fmla="*/ 14 w 870"/>
                <a:gd name="T29" fmla="*/ 59 h 64"/>
                <a:gd name="T30" fmla="*/ 9 w 870"/>
                <a:gd name="T31" fmla="*/ 54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2 h 64"/>
                <a:gd name="T40" fmla="*/ 0 w 870"/>
                <a:gd name="T41" fmla="*/ 32 h 64"/>
                <a:gd name="T42" fmla="*/ 0 w 870"/>
                <a:gd name="T43" fmla="*/ 32 h 64"/>
                <a:gd name="T44" fmla="*/ 1 w 870"/>
                <a:gd name="T45" fmla="*/ 25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4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4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5 h 64"/>
                <a:gd name="T78" fmla="*/ 870 w 870"/>
                <a:gd name="T79" fmla="*/ 32 h 64"/>
                <a:gd name="T80" fmla="*/ 870 w 870"/>
                <a:gd name="T81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2"/>
                  </a:moveTo>
                  <a:lnTo>
                    <a:pt x="870" y="32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4"/>
                  </a:lnTo>
                  <a:lnTo>
                    <a:pt x="856" y="59"/>
                  </a:lnTo>
                  <a:lnTo>
                    <a:pt x="850" y="61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1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1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4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4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5"/>
                  </a:lnTo>
                  <a:lnTo>
                    <a:pt x="870" y="32"/>
                  </a:lnTo>
                  <a:lnTo>
                    <a:pt x="87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auto">
            <a:xfrm>
              <a:off x="4769718" y="3455343"/>
              <a:ext cx="690563" cy="50800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9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60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60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9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10 h 64"/>
                <a:gd name="T52" fmla="*/ 14 w 870"/>
                <a:gd name="T53" fmla="*/ 5 h 64"/>
                <a:gd name="T54" fmla="*/ 20 w 870"/>
                <a:gd name="T55" fmla="*/ 3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3 h 64"/>
                <a:gd name="T68" fmla="*/ 856 w 870"/>
                <a:gd name="T69" fmla="*/ 5 h 64"/>
                <a:gd name="T70" fmla="*/ 860 w 870"/>
                <a:gd name="T71" fmla="*/ 10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9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60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60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10"/>
                  </a:lnTo>
                  <a:lnTo>
                    <a:pt x="14" y="5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3"/>
                  </a:lnTo>
                  <a:lnTo>
                    <a:pt x="856" y="5"/>
                  </a:lnTo>
                  <a:lnTo>
                    <a:pt x="860" y="10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4769718" y="3593455"/>
              <a:ext cx="690563" cy="49213"/>
            </a:xfrm>
            <a:custGeom>
              <a:avLst/>
              <a:gdLst>
                <a:gd name="T0" fmla="*/ 870 w 870"/>
                <a:gd name="T1" fmla="*/ 33 h 64"/>
                <a:gd name="T2" fmla="*/ 870 w 870"/>
                <a:gd name="T3" fmla="*/ 33 h 64"/>
                <a:gd name="T4" fmla="*/ 870 w 870"/>
                <a:gd name="T5" fmla="*/ 38 h 64"/>
                <a:gd name="T6" fmla="*/ 867 w 870"/>
                <a:gd name="T7" fmla="*/ 44 h 64"/>
                <a:gd name="T8" fmla="*/ 864 w 870"/>
                <a:gd name="T9" fmla="*/ 50 h 64"/>
                <a:gd name="T10" fmla="*/ 860 w 870"/>
                <a:gd name="T11" fmla="*/ 55 h 64"/>
                <a:gd name="T12" fmla="*/ 856 w 870"/>
                <a:gd name="T13" fmla="*/ 59 h 64"/>
                <a:gd name="T14" fmla="*/ 850 w 870"/>
                <a:gd name="T15" fmla="*/ 62 h 64"/>
                <a:gd name="T16" fmla="*/ 844 w 870"/>
                <a:gd name="T17" fmla="*/ 64 h 64"/>
                <a:gd name="T18" fmla="*/ 837 w 870"/>
                <a:gd name="T19" fmla="*/ 64 h 64"/>
                <a:gd name="T20" fmla="*/ 32 w 870"/>
                <a:gd name="T21" fmla="*/ 64 h 64"/>
                <a:gd name="T22" fmla="*/ 32 w 870"/>
                <a:gd name="T23" fmla="*/ 64 h 64"/>
                <a:gd name="T24" fmla="*/ 25 w 870"/>
                <a:gd name="T25" fmla="*/ 64 h 64"/>
                <a:gd name="T26" fmla="*/ 20 w 870"/>
                <a:gd name="T27" fmla="*/ 62 h 64"/>
                <a:gd name="T28" fmla="*/ 14 w 870"/>
                <a:gd name="T29" fmla="*/ 59 h 64"/>
                <a:gd name="T30" fmla="*/ 9 w 870"/>
                <a:gd name="T31" fmla="*/ 55 h 64"/>
                <a:gd name="T32" fmla="*/ 6 w 870"/>
                <a:gd name="T33" fmla="*/ 50 h 64"/>
                <a:gd name="T34" fmla="*/ 2 w 870"/>
                <a:gd name="T35" fmla="*/ 44 h 64"/>
                <a:gd name="T36" fmla="*/ 1 w 870"/>
                <a:gd name="T37" fmla="*/ 38 h 64"/>
                <a:gd name="T38" fmla="*/ 0 w 870"/>
                <a:gd name="T39" fmla="*/ 33 h 64"/>
                <a:gd name="T40" fmla="*/ 0 w 870"/>
                <a:gd name="T41" fmla="*/ 33 h 64"/>
                <a:gd name="T42" fmla="*/ 0 w 870"/>
                <a:gd name="T43" fmla="*/ 33 h 64"/>
                <a:gd name="T44" fmla="*/ 1 w 870"/>
                <a:gd name="T45" fmla="*/ 26 h 64"/>
                <a:gd name="T46" fmla="*/ 2 w 870"/>
                <a:gd name="T47" fmla="*/ 20 h 64"/>
                <a:gd name="T48" fmla="*/ 6 w 870"/>
                <a:gd name="T49" fmla="*/ 14 h 64"/>
                <a:gd name="T50" fmla="*/ 9 w 870"/>
                <a:gd name="T51" fmla="*/ 9 h 64"/>
                <a:gd name="T52" fmla="*/ 14 w 870"/>
                <a:gd name="T53" fmla="*/ 6 h 64"/>
                <a:gd name="T54" fmla="*/ 20 w 870"/>
                <a:gd name="T55" fmla="*/ 2 h 64"/>
                <a:gd name="T56" fmla="*/ 25 w 870"/>
                <a:gd name="T57" fmla="*/ 0 h 64"/>
                <a:gd name="T58" fmla="*/ 32 w 870"/>
                <a:gd name="T59" fmla="*/ 0 h 64"/>
                <a:gd name="T60" fmla="*/ 837 w 870"/>
                <a:gd name="T61" fmla="*/ 0 h 64"/>
                <a:gd name="T62" fmla="*/ 837 w 870"/>
                <a:gd name="T63" fmla="*/ 0 h 64"/>
                <a:gd name="T64" fmla="*/ 844 w 870"/>
                <a:gd name="T65" fmla="*/ 0 h 64"/>
                <a:gd name="T66" fmla="*/ 850 w 870"/>
                <a:gd name="T67" fmla="*/ 2 h 64"/>
                <a:gd name="T68" fmla="*/ 856 w 870"/>
                <a:gd name="T69" fmla="*/ 6 h 64"/>
                <a:gd name="T70" fmla="*/ 860 w 870"/>
                <a:gd name="T71" fmla="*/ 9 h 64"/>
                <a:gd name="T72" fmla="*/ 864 w 870"/>
                <a:gd name="T73" fmla="*/ 14 h 64"/>
                <a:gd name="T74" fmla="*/ 867 w 870"/>
                <a:gd name="T75" fmla="*/ 20 h 64"/>
                <a:gd name="T76" fmla="*/ 870 w 870"/>
                <a:gd name="T77" fmla="*/ 26 h 64"/>
                <a:gd name="T78" fmla="*/ 870 w 870"/>
                <a:gd name="T79" fmla="*/ 33 h 64"/>
                <a:gd name="T80" fmla="*/ 870 w 870"/>
                <a:gd name="T81" fmla="*/ 3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0" h="64">
                  <a:moveTo>
                    <a:pt x="870" y="33"/>
                  </a:moveTo>
                  <a:lnTo>
                    <a:pt x="870" y="33"/>
                  </a:lnTo>
                  <a:lnTo>
                    <a:pt x="870" y="38"/>
                  </a:lnTo>
                  <a:lnTo>
                    <a:pt x="867" y="44"/>
                  </a:lnTo>
                  <a:lnTo>
                    <a:pt x="864" y="50"/>
                  </a:lnTo>
                  <a:lnTo>
                    <a:pt x="860" y="55"/>
                  </a:lnTo>
                  <a:lnTo>
                    <a:pt x="856" y="59"/>
                  </a:lnTo>
                  <a:lnTo>
                    <a:pt x="850" y="62"/>
                  </a:lnTo>
                  <a:lnTo>
                    <a:pt x="844" y="64"/>
                  </a:lnTo>
                  <a:lnTo>
                    <a:pt x="837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5" y="64"/>
                  </a:lnTo>
                  <a:lnTo>
                    <a:pt x="20" y="62"/>
                  </a:lnTo>
                  <a:lnTo>
                    <a:pt x="14" y="59"/>
                  </a:lnTo>
                  <a:lnTo>
                    <a:pt x="9" y="55"/>
                  </a:lnTo>
                  <a:lnTo>
                    <a:pt x="6" y="50"/>
                  </a:lnTo>
                  <a:lnTo>
                    <a:pt x="2" y="44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9" y="9"/>
                  </a:lnTo>
                  <a:lnTo>
                    <a:pt x="14" y="6"/>
                  </a:lnTo>
                  <a:lnTo>
                    <a:pt x="20" y="2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837" y="0"/>
                  </a:lnTo>
                  <a:lnTo>
                    <a:pt x="837" y="0"/>
                  </a:lnTo>
                  <a:lnTo>
                    <a:pt x="844" y="0"/>
                  </a:lnTo>
                  <a:lnTo>
                    <a:pt x="850" y="2"/>
                  </a:lnTo>
                  <a:lnTo>
                    <a:pt x="856" y="6"/>
                  </a:lnTo>
                  <a:lnTo>
                    <a:pt x="860" y="9"/>
                  </a:lnTo>
                  <a:lnTo>
                    <a:pt x="864" y="14"/>
                  </a:lnTo>
                  <a:lnTo>
                    <a:pt x="867" y="20"/>
                  </a:lnTo>
                  <a:lnTo>
                    <a:pt x="870" y="26"/>
                  </a:lnTo>
                  <a:lnTo>
                    <a:pt x="870" y="33"/>
                  </a:lnTo>
                  <a:lnTo>
                    <a:pt x="87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31" name="Freeform 124"/>
            <p:cNvSpPr>
              <a:spLocks noEditPoints="1"/>
            </p:cNvSpPr>
            <p:nvPr/>
          </p:nvSpPr>
          <p:spPr bwMode="auto">
            <a:xfrm>
              <a:off x="4984031" y="3845868"/>
              <a:ext cx="231775" cy="260350"/>
            </a:xfrm>
            <a:custGeom>
              <a:avLst/>
              <a:gdLst>
                <a:gd name="T0" fmla="*/ 259 w 290"/>
                <a:gd name="T1" fmla="*/ 0 h 327"/>
                <a:gd name="T2" fmla="*/ 31 w 290"/>
                <a:gd name="T3" fmla="*/ 0 h 327"/>
                <a:gd name="T4" fmla="*/ 0 w 290"/>
                <a:gd name="T5" fmla="*/ 0 h 327"/>
                <a:gd name="T6" fmla="*/ 0 w 290"/>
                <a:gd name="T7" fmla="*/ 31 h 327"/>
                <a:gd name="T8" fmla="*/ 0 w 290"/>
                <a:gd name="T9" fmla="*/ 62 h 327"/>
                <a:gd name="T10" fmla="*/ 0 w 290"/>
                <a:gd name="T11" fmla="*/ 295 h 327"/>
                <a:gd name="T12" fmla="*/ 0 w 290"/>
                <a:gd name="T13" fmla="*/ 295 h 327"/>
                <a:gd name="T14" fmla="*/ 1 w 290"/>
                <a:gd name="T15" fmla="*/ 302 h 327"/>
                <a:gd name="T16" fmla="*/ 3 w 290"/>
                <a:gd name="T17" fmla="*/ 309 h 327"/>
                <a:gd name="T18" fmla="*/ 8 w 290"/>
                <a:gd name="T19" fmla="*/ 315 h 327"/>
                <a:gd name="T20" fmla="*/ 12 w 290"/>
                <a:gd name="T21" fmla="*/ 321 h 327"/>
                <a:gd name="T22" fmla="*/ 12 w 290"/>
                <a:gd name="T23" fmla="*/ 321 h 327"/>
                <a:gd name="T24" fmla="*/ 19 w 290"/>
                <a:gd name="T25" fmla="*/ 324 h 327"/>
                <a:gd name="T26" fmla="*/ 26 w 290"/>
                <a:gd name="T27" fmla="*/ 327 h 327"/>
                <a:gd name="T28" fmla="*/ 33 w 290"/>
                <a:gd name="T29" fmla="*/ 327 h 327"/>
                <a:gd name="T30" fmla="*/ 40 w 290"/>
                <a:gd name="T31" fmla="*/ 325 h 327"/>
                <a:gd name="T32" fmla="*/ 145 w 290"/>
                <a:gd name="T33" fmla="*/ 295 h 327"/>
                <a:gd name="T34" fmla="*/ 250 w 290"/>
                <a:gd name="T35" fmla="*/ 325 h 327"/>
                <a:gd name="T36" fmla="*/ 250 w 290"/>
                <a:gd name="T37" fmla="*/ 325 h 327"/>
                <a:gd name="T38" fmla="*/ 259 w 290"/>
                <a:gd name="T39" fmla="*/ 327 h 327"/>
                <a:gd name="T40" fmla="*/ 259 w 290"/>
                <a:gd name="T41" fmla="*/ 327 h 327"/>
                <a:gd name="T42" fmla="*/ 264 w 290"/>
                <a:gd name="T43" fmla="*/ 327 h 327"/>
                <a:gd name="T44" fmla="*/ 268 w 290"/>
                <a:gd name="T45" fmla="*/ 325 h 327"/>
                <a:gd name="T46" fmla="*/ 273 w 290"/>
                <a:gd name="T47" fmla="*/ 323 h 327"/>
                <a:gd name="T48" fmla="*/ 278 w 290"/>
                <a:gd name="T49" fmla="*/ 321 h 327"/>
                <a:gd name="T50" fmla="*/ 278 w 290"/>
                <a:gd name="T51" fmla="*/ 321 h 327"/>
                <a:gd name="T52" fmla="*/ 282 w 290"/>
                <a:gd name="T53" fmla="*/ 315 h 327"/>
                <a:gd name="T54" fmla="*/ 287 w 290"/>
                <a:gd name="T55" fmla="*/ 309 h 327"/>
                <a:gd name="T56" fmla="*/ 289 w 290"/>
                <a:gd name="T57" fmla="*/ 302 h 327"/>
                <a:gd name="T58" fmla="*/ 290 w 290"/>
                <a:gd name="T59" fmla="*/ 295 h 327"/>
                <a:gd name="T60" fmla="*/ 290 w 290"/>
                <a:gd name="T61" fmla="*/ 62 h 327"/>
                <a:gd name="T62" fmla="*/ 290 w 290"/>
                <a:gd name="T63" fmla="*/ 31 h 327"/>
                <a:gd name="T64" fmla="*/ 290 w 290"/>
                <a:gd name="T65" fmla="*/ 0 h 327"/>
                <a:gd name="T66" fmla="*/ 259 w 290"/>
                <a:gd name="T67" fmla="*/ 0 h 327"/>
                <a:gd name="T68" fmla="*/ 228 w 290"/>
                <a:gd name="T69" fmla="*/ 254 h 327"/>
                <a:gd name="T70" fmla="*/ 154 w 290"/>
                <a:gd name="T71" fmla="*/ 232 h 327"/>
                <a:gd name="T72" fmla="*/ 154 w 290"/>
                <a:gd name="T73" fmla="*/ 232 h 327"/>
                <a:gd name="T74" fmla="*/ 145 w 290"/>
                <a:gd name="T75" fmla="*/ 230 h 327"/>
                <a:gd name="T76" fmla="*/ 145 w 290"/>
                <a:gd name="T77" fmla="*/ 230 h 327"/>
                <a:gd name="T78" fmla="*/ 136 w 290"/>
                <a:gd name="T79" fmla="*/ 232 h 327"/>
                <a:gd name="T80" fmla="*/ 62 w 290"/>
                <a:gd name="T81" fmla="*/ 254 h 327"/>
                <a:gd name="T82" fmla="*/ 62 w 290"/>
                <a:gd name="T83" fmla="*/ 62 h 327"/>
                <a:gd name="T84" fmla="*/ 228 w 290"/>
                <a:gd name="T85" fmla="*/ 62 h 327"/>
                <a:gd name="T86" fmla="*/ 228 w 290"/>
                <a:gd name="T87" fmla="*/ 25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0" h="327">
                  <a:moveTo>
                    <a:pt x="259" y="0"/>
                  </a:moveTo>
                  <a:lnTo>
                    <a:pt x="31" y="0"/>
                  </a:lnTo>
                  <a:lnTo>
                    <a:pt x="0" y="0"/>
                  </a:lnTo>
                  <a:lnTo>
                    <a:pt x="0" y="31"/>
                  </a:lnTo>
                  <a:lnTo>
                    <a:pt x="0" y="62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3" y="309"/>
                  </a:lnTo>
                  <a:lnTo>
                    <a:pt x="8" y="315"/>
                  </a:lnTo>
                  <a:lnTo>
                    <a:pt x="12" y="321"/>
                  </a:lnTo>
                  <a:lnTo>
                    <a:pt x="12" y="321"/>
                  </a:lnTo>
                  <a:lnTo>
                    <a:pt x="19" y="324"/>
                  </a:lnTo>
                  <a:lnTo>
                    <a:pt x="26" y="327"/>
                  </a:lnTo>
                  <a:lnTo>
                    <a:pt x="33" y="327"/>
                  </a:lnTo>
                  <a:lnTo>
                    <a:pt x="40" y="325"/>
                  </a:lnTo>
                  <a:lnTo>
                    <a:pt x="145" y="295"/>
                  </a:lnTo>
                  <a:lnTo>
                    <a:pt x="250" y="325"/>
                  </a:lnTo>
                  <a:lnTo>
                    <a:pt x="250" y="325"/>
                  </a:lnTo>
                  <a:lnTo>
                    <a:pt x="259" y="327"/>
                  </a:lnTo>
                  <a:lnTo>
                    <a:pt x="259" y="327"/>
                  </a:lnTo>
                  <a:lnTo>
                    <a:pt x="264" y="327"/>
                  </a:lnTo>
                  <a:lnTo>
                    <a:pt x="268" y="325"/>
                  </a:lnTo>
                  <a:lnTo>
                    <a:pt x="273" y="323"/>
                  </a:lnTo>
                  <a:lnTo>
                    <a:pt x="278" y="321"/>
                  </a:lnTo>
                  <a:lnTo>
                    <a:pt x="278" y="321"/>
                  </a:lnTo>
                  <a:lnTo>
                    <a:pt x="282" y="315"/>
                  </a:lnTo>
                  <a:lnTo>
                    <a:pt x="287" y="309"/>
                  </a:lnTo>
                  <a:lnTo>
                    <a:pt x="289" y="302"/>
                  </a:lnTo>
                  <a:lnTo>
                    <a:pt x="290" y="295"/>
                  </a:lnTo>
                  <a:lnTo>
                    <a:pt x="290" y="62"/>
                  </a:lnTo>
                  <a:lnTo>
                    <a:pt x="290" y="31"/>
                  </a:lnTo>
                  <a:lnTo>
                    <a:pt x="290" y="0"/>
                  </a:lnTo>
                  <a:lnTo>
                    <a:pt x="259" y="0"/>
                  </a:lnTo>
                  <a:close/>
                  <a:moveTo>
                    <a:pt x="228" y="254"/>
                  </a:moveTo>
                  <a:lnTo>
                    <a:pt x="154" y="232"/>
                  </a:lnTo>
                  <a:lnTo>
                    <a:pt x="154" y="232"/>
                  </a:lnTo>
                  <a:lnTo>
                    <a:pt x="145" y="230"/>
                  </a:lnTo>
                  <a:lnTo>
                    <a:pt x="145" y="230"/>
                  </a:lnTo>
                  <a:lnTo>
                    <a:pt x="136" y="232"/>
                  </a:lnTo>
                  <a:lnTo>
                    <a:pt x="62" y="254"/>
                  </a:lnTo>
                  <a:lnTo>
                    <a:pt x="62" y="62"/>
                  </a:lnTo>
                  <a:lnTo>
                    <a:pt x="228" y="62"/>
                  </a:lnTo>
                  <a:lnTo>
                    <a:pt x="228" y="2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DC1A36D-3C6F-40A3-ADB1-2D508B847D19}"/>
              </a:ext>
            </a:extLst>
          </p:cNvPr>
          <p:cNvSpPr txBox="1"/>
          <p:nvPr/>
        </p:nvSpPr>
        <p:spPr>
          <a:xfrm>
            <a:off x="2348619" y="761336"/>
            <a:ext cx="5296492" cy="747705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6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키워드 중심으로 숙지하기  </a:t>
            </a:r>
            <a:r>
              <a:rPr kumimoji="0" lang="en-US" altLang="ko-KR" sz="28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28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AFDA1429-463B-CDDF-8D7C-17C3AA9757FB}"/>
              </a:ext>
            </a:extLst>
          </p:cNvPr>
          <p:cNvSpPr/>
          <p:nvPr/>
        </p:nvSpPr>
        <p:spPr>
          <a:xfrm>
            <a:off x="4002680" y="253541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A61F0E-A35B-ABB2-7BF5-CF57079D86CF}"/>
              </a:ext>
            </a:extLst>
          </p:cNvPr>
          <p:cNvSpPr txBox="1"/>
          <p:nvPr/>
        </p:nvSpPr>
        <p:spPr>
          <a:xfrm>
            <a:off x="4664885" y="2542041"/>
            <a:ext cx="3594574" cy="43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 내용을 숙지하는 기본 방법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301BB90E-08A0-38A8-201A-512F75011696}"/>
              </a:ext>
            </a:extLst>
          </p:cNvPr>
          <p:cNvSpPr/>
          <p:nvPr/>
        </p:nvSpPr>
        <p:spPr>
          <a:xfrm>
            <a:off x="4002680" y="3815593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957317D9-797C-0A78-C4E2-1386E898BDA0}"/>
              </a:ext>
            </a:extLst>
          </p:cNvPr>
          <p:cNvSpPr/>
          <p:nvPr/>
        </p:nvSpPr>
        <p:spPr>
          <a:xfrm>
            <a:off x="4002680" y="5095771"/>
            <a:ext cx="496591" cy="496591"/>
          </a:xfrm>
          <a:prstGeom prst="ellipse">
            <a:avLst/>
          </a:prstGeom>
          <a:solidFill>
            <a:srgbClr val="FFCD64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endParaRPr kumimoji="0" lang="ko-KR" altLang="en-US" sz="2000" b="1" i="0" u="none" strike="noStrike" kern="1200" cap="none" spc="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E0213F-9123-5DAA-719E-6A82C1138D14}"/>
              </a:ext>
            </a:extLst>
          </p:cNvPr>
          <p:cNvSpPr txBox="1"/>
          <p:nvPr/>
        </p:nvSpPr>
        <p:spPr>
          <a:xfrm>
            <a:off x="4686502" y="3862757"/>
            <a:ext cx="3281668" cy="4464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3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키워드는 일정의 이정표 역할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AD8DFC94-A70C-B820-4CD6-3F1E4EC5EBDA}"/>
              </a:ext>
            </a:extLst>
          </p:cNvPr>
          <p:cNvCxnSpPr/>
          <p:nvPr/>
        </p:nvCxnSpPr>
        <p:spPr>
          <a:xfrm>
            <a:off x="3818185" y="3487391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14064033-084F-1D09-AEAE-95D4E3A7164D}"/>
              </a:ext>
            </a:extLst>
          </p:cNvPr>
          <p:cNvCxnSpPr/>
          <p:nvPr/>
        </p:nvCxnSpPr>
        <p:spPr>
          <a:xfrm>
            <a:off x="3800112" y="4792432"/>
            <a:ext cx="5085654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DCA7DD-1B05-A115-4D6B-F233C1103A79}"/>
              </a:ext>
            </a:extLst>
          </p:cNvPr>
          <p:cNvSpPr txBox="1"/>
          <p:nvPr/>
        </p:nvSpPr>
        <p:spPr>
          <a:xfrm>
            <a:off x="4710166" y="5101907"/>
            <a:ext cx="3621504" cy="484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발표 내용의 흐름에 집중 가능</a:t>
            </a:r>
            <a:endParaRPr kumimoji="0" lang="en-US" altLang="ko-KR" sz="2000" b="1" i="0" u="none" strike="noStrike" kern="1200" cap="none" spc="-13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5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366DDE9D-8F93-5A1D-BF30-7D629AF33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681" y="0"/>
            <a:ext cx="48466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493B328-CDFF-711A-A19F-D3B2ADA80AC5}"/>
              </a:ext>
            </a:extLst>
          </p:cNvPr>
          <p:cNvSpPr/>
          <p:nvPr/>
        </p:nvSpPr>
        <p:spPr>
          <a:xfrm>
            <a:off x="-252536" y="-603448"/>
            <a:ext cx="9865096" cy="7700837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34C807A3-E19E-427A-F805-F31C04AE26B5}"/>
              </a:ext>
            </a:extLst>
          </p:cNvPr>
          <p:cNvSpPr txBox="1">
            <a:spLocks/>
          </p:cNvSpPr>
          <p:nvPr/>
        </p:nvSpPr>
        <p:spPr>
          <a:xfrm>
            <a:off x="-690768" y="2936557"/>
            <a:ext cx="9144000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나열된 정보는 머리속에 들어가지 않는다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080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sentation Techniques to Help You Power Through Your Next Conference |  Infinix Global">
            <a:extLst>
              <a:ext uri="{FF2B5EF4-FFF2-40B4-BE49-F238E27FC236}">
                <a16:creationId xmlns:a16="http://schemas.microsoft.com/office/drawing/2014/main" id="{15FB994F-B335-AFEB-4EDF-453855C5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4" y="0"/>
            <a:ext cx="15913768" cy="686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B12984F-C709-3F06-610C-AB441005D1D2}"/>
              </a:ext>
            </a:extLst>
          </p:cNvPr>
          <p:cNvSpPr/>
          <p:nvPr/>
        </p:nvSpPr>
        <p:spPr>
          <a:xfrm>
            <a:off x="0" y="-531440"/>
            <a:ext cx="9865096" cy="7700837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ko-KR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</a:b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​</a:t>
            </a: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+mn-cs"/>
              </a:rPr>
              <a:t>      </a:t>
            </a: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텍스트 개체 틀 18">
            <a:extLst>
              <a:ext uri="{FF2B5EF4-FFF2-40B4-BE49-F238E27FC236}">
                <a16:creationId xmlns:a16="http://schemas.microsoft.com/office/drawing/2014/main" id="{663CE1BB-8659-48CB-286B-ED31BB08530B}"/>
              </a:ext>
            </a:extLst>
          </p:cNvPr>
          <p:cNvSpPr txBox="1">
            <a:spLocks/>
          </p:cNvSpPr>
          <p:nvPr/>
        </p:nvSpPr>
        <p:spPr>
          <a:xfrm>
            <a:off x="1547664" y="1772816"/>
            <a:ext cx="4248472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08서울남산체 L" panose="02020603020101020101" pitchFamily="18" charset="-127"/>
                <a:ea typeface="08서울남산체 L" panose="02020603020101020101" pitchFamily="18" charset="-127"/>
                <a:cs typeface="+mn-cs"/>
              </a:rPr>
              <a:t>키워드 중심 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08서울남산체 L" panose="02020603020101020101" pitchFamily="18" charset="-127"/>
              <a:ea typeface="08서울남산체 L" panose="0202060302010102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6280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890402" y="1035950"/>
            <a:ext cx="7738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키워드 중심 큐카드를 활용하여 토론 발표 내용 숙지하기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8AFA14-1336-9D82-6727-430654C4BD86}"/>
              </a:ext>
            </a:extLst>
          </p:cNvPr>
          <p:cNvSpPr txBox="1"/>
          <p:nvPr/>
        </p:nvSpPr>
        <p:spPr>
          <a:xfrm>
            <a:off x="2190385" y="2358573"/>
            <a:ext cx="4855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논제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: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기본소득제를 도입해야 하는가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찬성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)</a:t>
            </a: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21421D7-180B-6F8B-A587-A43869557ACA}"/>
              </a:ext>
            </a:extLst>
          </p:cNvPr>
          <p:cNvSpPr/>
          <p:nvPr/>
        </p:nvSpPr>
        <p:spPr>
          <a:xfrm>
            <a:off x="1778302" y="3212976"/>
            <a:ext cx="5652628" cy="327736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7B732A-CCC5-5FB6-07DC-547CBD031799}"/>
              </a:ext>
            </a:extLst>
          </p:cNvPr>
          <p:cNvSpPr txBox="1"/>
          <p:nvPr/>
        </p:nvSpPr>
        <p:spPr>
          <a:xfrm>
            <a:off x="2130394" y="3429000"/>
            <a:ext cx="5235304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요점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ea"/>
                <a:cs typeface="+mn-cs"/>
              </a:rPr>
              <a:t>)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기술발전으로 일자리 감소 문제 대안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+mn-ea"/>
                <a:cs typeface="+mn-cs"/>
              </a:rPr>
              <a:t>설명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+mn-ea"/>
                <a:cs typeface="+mn-cs"/>
              </a:rPr>
              <a:t>)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4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차 산업혁명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/ 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인공지능</a:t>
            </a:r>
            <a:endParaRPr kumimoji="0" lang="en-US" altLang="ko-K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         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좋은 일자리 감소      민간 해결 불가능  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000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latin typeface="+mn-ea"/>
              </a:rPr>
              <a:t>                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정부 개입 필요 </a:t>
            </a: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근거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+mn-ea"/>
                <a:cs typeface="+mn-cs"/>
              </a:rPr>
              <a:t>) 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논문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전문가 의견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해외사례</a:t>
            </a:r>
            <a:endParaRPr kumimoji="0" lang="en-US" altLang="ko-KR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         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클라우드 </a:t>
            </a:r>
            <a:r>
              <a:rPr kumimoji="0" lang="ko-KR" altLang="en-US" sz="2000" b="1" i="0" u="none" strike="noStrike" kern="1200" cap="none" spc="-150" normalizeH="0" baseline="0" noProof="0" dirty="0" err="1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슈밥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저서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,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(4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차 산업혁명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화살표: 오른쪽 25">
            <a:extLst>
              <a:ext uri="{FF2B5EF4-FFF2-40B4-BE49-F238E27FC236}">
                <a16:creationId xmlns:a16="http://schemas.microsoft.com/office/drawing/2014/main" id="{43C60217-CBA9-DE6D-7DDF-3FCF2DFCFCC4}"/>
              </a:ext>
            </a:extLst>
          </p:cNvPr>
          <p:cNvSpPr/>
          <p:nvPr/>
        </p:nvSpPr>
        <p:spPr>
          <a:xfrm flipV="1">
            <a:off x="5940152" y="4305745"/>
            <a:ext cx="207488" cy="125126"/>
          </a:xfrm>
          <a:prstGeom prst="rightArrow">
            <a:avLst/>
          </a:prstGeom>
          <a:solidFill>
            <a:schemeClr val="tx1"/>
          </a:solidFill>
          <a:ln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화살표: 오른쪽 26">
            <a:extLst>
              <a:ext uri="{FF2B5EF4-FFF2-40B4-BE49-F238E27FC236}">
                <a16:creationId xmlns:a16="http://schemas.microsoft.com/office/drawing/2014/main" id="{0B222F34-0C4A-6520-81ED-2CFCFC9F294B}"/>
              </a:ext>
            </a:extLst>
          </p:cNvPr>
          <p:cNvSpPr/>
          <p:nvPr/>
        </p:nvSpPr>
        <p:spPr>
          <a:xfrm flipV="1">
            <a:off x="4932040" y="4665949"/>
            <a:ext cx="207488" cy="125126"/>
          </a:xfrm>
          <a:prstGeom prst="rightArrow">
            <a:avLst/>
          </a:prstGeom>
          <a:solidFill>
            <a:schemeClr val="tx1"/>
          </a:solidFill>
          <a:ln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C15A98B3-EB49-BC44-04D3-D2ADFC705079}"/>
              </a:ext>
            </a:extLst>
          </p:cNvPr>
          <p:cNvSpPr/>
          <p:nvPr/>
        </p:nvSpPr>
        <p:spPr>
          <a:xfrm flipV="1">
            <a:off x="3059832" y="5013037"/>
            <a:ext cx="207488" cy="104616"/>
          </a:xfrm>
          <a:prstGeom prst="rightArrow">
            <a:avLst/>
          </a:prstGeom>
          <a:solidFill>
            <a:schemeClr val="tx1"/>
          </a:solidFill>
          <a:ln>
            <a:solidFill>
              <a:srgbClr val="0331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3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  <p:bldP spid="26" grpId="0" animBg="1"/>
      <p:bldP spid="27" grpId="0" animBg="1"/>
      <p:bldP spid="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8">
            <a:extLst>
              <a:ext uri="{FF2B5EF4-FFF2-40B4-BE49-F238E27FC236}">
                <a16:creationId xmlns:a16="http://schemas.microsoft.com/office/drawing/2014/main" id="{E3E605AC-52A4-92E1-8EF4-AC488B5EC782}"/>
              </a:ext>
            </a:extLst>
          </p:cNvPr>
          <p:cNvSpPr txBox="1">
            <a:spLocks/>
          </p:cNvSpPr>
          <p:nvPr/>
        </p:nvSpPr>
        <p:spPr>
          <a:xfrm>
            <a:off x="899592" y="4941168"/>
            <a:ext cx="2268251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33155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스크립트 작성</a:t>
            </a:r>
          </a:p>
          <a:p>
            <a:pPr marL="0" marR="0" lvl="0" indent="0" algn="l" defTabSz="914400" rtl="0" eaLnBrk="1" fontAlgn="auto" latinLnBrk="1" hangingPunct="1">
              <a:lnSpc>
                <a:spcPts val="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0958EE4-B850-6435-9546-E180EC581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94" y="3084671"/>
            <a:ext cx="1440523" cy="14405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06024-D4BC-893D-9B3C-51D0051B470D}"/>
              </a:ext>
            </a:extLst>
          </p:cNvPr>
          <p:cNvSpPr txBox="1"/>
          <p:nvPr/>
        </p:nvSpPr>
        <p:spPr>
          <a:xfrm>
            <a:off x="875319" y="1458871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오프닝</a:t>
            </a:r>
            <a:r>
              <a:rPr kumimoji="0" lang="en-US" altLang="ko-KR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엔딩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BC9C0B-835C-35EC-0353-0EDD4DEFB52E}"/>
              </a:ext>
            </a:extLst>
          </p:cNvPr>
          <p:cNvSpPr txBox="1"/>
          <p:nvPr/>
        </p:nvSpPr>
        <p:spPr>
          <a:xfrm>
            <a:off x="5348809" y="1423356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전체 흐름</a:t>
            </a:r>
            <a:r>
              <a:rPr kumimoji="0" lang="en-US" altLang="ko-KR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본론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6FD6B90-596B-89FF-DD49-3903DD692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69" y="3084671"/>
            <a:ext cx="1584176" cy="1584176"/>
          </a:xfrm>
          <a:prstGeom prst="rect">
            <a:avLst/>
          </a:prstGeom>
        </p:spPr>
      </p:pic>
      <p:sp>
        <p:nvSpPr>
          <p:cNvPr id="9" name="텍스트 개체 틀 18">
            <a:extLst>
              <a:ext uri="{FF2B5EF4-FFF2-40B4-BE49-F238E27FC236}">
                <a16:creationId xmlns:a16="http://schemas.microsoft.com/office/drawing/2014/main" id="{6E414652-49F3-DEA6-1146-1A3798D8E0CC}"/>
              </a:ext>
            </a:extLst>
          </p:cNvPr>
          <p:cNvSpPr txBox="1">
            <a:spLocks/>
          </p:cNvSpPr>
          <p:nvPr/>
        </p:nvSpPr>
        <p:spPr>
          <a:xfrm>
            <a:off x="5433507" y="4942201"/>
            <a:ext cx="2810901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000"/>
              </a:lnSpc>
              <a:buNone/>
              <a:defRPr/>
            </a:pPr>
            <a:r>
              <a:rPr lang="en-US" altLang="ko-KR" sz="2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1P </a:t>
            </a:r>
            <a:r>
              <a:rPr lang="ko-KR" altLang="en-US" sz="2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스피치 개요서</a:t>
            </a:r>
            <a:endParaRPr kumimoji="0" lang="ko-KR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텍스트 개체 틀 18">
            <a:extLst>
              <a:ext uri="{FF2B5EF4-FFF2-40B4-BE49-F238E27FC236}">
                <a16:creationId xmlns:a16="http://schemas.microsoft.com/office/drawing/2014/main" id="{691EBD94-B878-6EFA-F767-4DB45431FC02}"/>
              </a:ext>
            </a:extLst>
          </p:cNvPr>
          <p:cNvSpPr txBox="1">
            <a:spLocks/>
          </p:cNvSpPr>
          <p:nvPr/>
        </p:nvSpPr>
        <p:spPr>
          <a:xfrm>
            <a:off x="5433507" y="5589240"/>
            <a:ext cx="3101522" cy="49244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5000"/>
              </a:lnSpc>
              <a:buNone/>
              <a:defRPr/>
            </a:pPr>
            <a:r>
              <a:rPr lang="ko-KR" altLang="en-US" sz="1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키워드</a:t>
            </a:r>
            <a:r>
              <a:rPr lang="en-US" altLang="ko-KR" sz="1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구체적 수치는 </a:t>
            </a:r>
            <a:r>
              <a:rPr lang="en-US" altLang="ko-KR" sz="1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PPT</a:t>
            </a:r>
            <a:r>
              <a:rPr lang="ko-KR" altLang="en-US" sz="1400" b="1" dirty="0">
                <a:solidFill>
                  <a:srgbClr val="033155"/>
                </a:solidFill>
                <a:latin typeface="맑은 고딕" panose="020B0503020000020004" pitchFamily="50" charset="-127"/>
              </a:rPr>
              <a:t>에 작성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033155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22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9A8B3A-04C4-43B2-88F7-65BD273FD8B4}"/>
              </a:ext>
            </a:extLst>
          </p:cNvPr>
          <p:cNvSpPr txBox="1"/>
          <p:nvPr/>
        </p:nvSpPr>
        <p:spPr>
          <a:xfrm>
            <a:off x="5292080" y="2221277"/>
            <a:ext cx="2541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How?</a:t>
            </a:r>
            <a:endParaRPr kumimoji="0" lang="ko-KR" altLang="en-US" sz="7200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C0000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5C3A52-C7FC-A4EB-D3BC-83306FB6574D}"/>
              </a:ext>
            </a:extLst>
          </p:cNvPr>
          <p:cNvSpPr txBox="1"/>
          <p:nvPr/>
        </p:nvSpPr>
        <p:spPr>
          <a:xfrm>
            <a:off x="4568324" y="3933056"/>
            <a:ext cx="3988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논리적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스피치 </a:t>
            </a:r>
            <a:r>
              <a:rPr kumimoji="0" lang="en-US" altLang="ko-KR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&amp; </a:t>
            </a:r>
            <a:r>
              <a:rPr kumimoji="0" lang="ko-KR" altLang="en-US" sz="20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실전 프레젠테이션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9AA955A-A0AB-50B4-3BB2-49FD19C4F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19837"/>
            <a:ext cx="2090792" cy="20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6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16026B-1C12-C751-D452-00F97AD20D41}"/>
              </a:ext>
            </a:extLst>
          </p:cNvPr>
          <p:cNvSpPr txBox="1"/>
          <p:nvPr/>
        </p:nvSpPr>
        <p:spPr>
          <a:xfrm>
            <a:off x="3203848" y="3768258"/>
            <a:ext cx="532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spc="-15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  어떻게 하면</a:t>
            </a:r>
            <a:r>
              <a:rPr kumimoji="0" lang="ko-KR" altLang="en-US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프레젠테이션을 잘 할 수 있을까</a:t>
            </a:r>
            <a:r>
              <a:rPr kumimoji="0" lang="en-US" altLang="ko-KR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?</a:t>
            </a:r>
            <a:endParaRPr kumimoji="0" lang="ko-KR" altLang="en-US" b="1" i="0" u="none" strike="noStrike" kern="1200" cap="none" spc="-150" normalizeH="0" baseline="0" noProof="0" dirty="0">
              <a:ln w="3175">
                <a:solidFill>
                  <a:prstClr val="black">
                    <a:alpha val="0"/>
                  </a:prstClr>
                </a:solidFill>
              </a:ln>
              <a:solidFill>
                <a:srgbClr val="002060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FB28B8-AF8B-8488-4019-2AFA4F5F0663}"/>
              </a:ext>
            </a:extLst>
          </p:cNvPr>
          <p:cNvSpPr txBox="1"/>
          <p:nvPr/>
        </p:nvSpPr>
        <p:spPr>
          <a:xfrm>
            <a:off x="4355976" y="1844824"/>
            <a:ext cx="34596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How?</a:t>
            </a:r>
            <a:r>
              <a:rPr kumimoji="0" lang="ko-KR" altLang="en-US" sz="7200" b="1" i="0" u="none" strike="noStrike" kern="1200" cap="none" spc="-150" normalizeH="0" baseline="0" noProof="0" dirty="0">
                <a:ln w="3175">
                  <a:solidFill>
                    <a:prstClr val="black">
                      <a:alpha val="0"/>
                    </a:prstClr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E8F9CD5-182D-C023-74ED-43ADF394FE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2936"/>
            <a:ext cx="1872208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693a24772157b967dbf01d31b7be2b62ec6ef1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20611</TotalTime>
  <Words>2440</Words>
  <Application>Microsoft Office PowerPoint</Application>
  <PresentationFormat>화면 슬라이드 쇼(4:3)</PresentationFormat>
  <Paragraphs>2546</Paragraphs>
  <Slides>88</Slides>
  <Notes>1</Notes>
  <HiddenSlides>0</HiddenSlides>
  <MMClips>13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5</vt:i4>
      </vt:variant>
      <vt:variant>
        <vt:lpstr>슬라이드 제목</vt:lpstr>
      </vt:variant>
      <vt:variant>
        <vt:i4>88</vt:i4>
      </vt:variant>
    </vt:vector>
  </HeadingPairs>
  <TitlesOfParts>
    <vt:vector size="101" baseType="lpstr">
      <vt:lpstr>08서울남산체 L</vt:lpstr>
      <vt:lpstr>08서울남산체 M</vt:lpstr>
      <vt:lpstr>KoPub바탕체 Light</vt:lpstr>
      <vt:lpstr>나눔손글씨 펜</vt:lpstr>
      <vt:lpstr>맑은 고딕</vt:lpstr>
      <vt:lpstr>Arial</vt:lpstr>
      <vt:lpstr>Calibri</vt:lpstr>
      <vt:lpstr>Tahoma</vt:lpstr>
      <vt:lpstr>Office 테마</vt:lpstr>
      <vt:lpstr>2_Office 테마</vt:lpstr>
      <vt:lpstr>6_Office 테마</vt:lpstr>
      <vt:lpstr>3_Office 테마</vt:lpstr>
      <vt:lpstr>1_Office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www.pello.co.kr</dc:creator>
  <cp:lastModifiedBy>kiwon seo</cp:lastModifiedBy>
  <cp:revision>1500</cp:revision>
  <cp:lastPrinted>2020-05-19T00:47:57Z</cp:lastPrinted>
  <dcterms:created xsi:type="dcterms:W3CDTF">2012-11-12T05:25:48Z</dcterms:created>
  <dcterms:modified xsi:type="dcterms:W3CDTF">2024-09-28T01:23:52Z</dcterms:modified>
</cp:coreProperties>
</file>